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7">
  <p:sldMasterIdLst>
    <p:sldMasterId id="2147483648" r:id="rId1"/>
  </p:sldMasterIdLst>
  <p:notesMasterIdLst>
    <p:notesMasterId r:id="rId27"/>
  </p:notesMasterIdLst>
  <p:sldIdLst>
    <p:sldId id="256" r:id="rId2"/>
    <p:sldId id="305" r:id="rId3"/>
    <p:sldId id="311" r:id="rId4"/>
    <p:sldId id="330" r:id="rId5"/>
    <p:sldId id="316" r:id="rId6"/>
    <p:sldId id="303" r:id="rId7"/>
    <p:sldId id="318" r:id="rId8"/>
    <p:sldId id="285" r:id="rId9"/>
    <p:sldId id="319" r:id="rId10"/>
    <p:sldId id="306" r:id="rId11"/>
    <p:sldId id="320" r:id="rId12"/>
    <p:sldId id="321" r:id="rId13"/>
    <p:sldId id="293" r:id="rId14"/>
    <p:sldId id="322" r:id="rId15"/>
    <p:sldId id="324" r:id="rId16"/>
    <p:sldId id="292" r:id="rId17"/>
    <p:sldId id="325" r:id="rId18"/>
    <p:sldId id="326" r:id="rId19"/>
    <p:sldId id="327" r:id="rId20"/>
    <p:sldId id="331" r:id="rId21"/>
    <p:sldId id="299" r:id="rId22"/>
    <p:sldId id="290" r:id="rId23"/>
    <p:sldId id="300" r:id="rId24"/>
    <p:sldId id="295" r:id="rId25"/>
    <p:sldId id="31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091" autoAdjust="0"/>
  </p:normalViewPr>
  <p:slideViewPr>
    <p:cSldViewPr snapToGrid="0" showGuides="1">
      <p:cViewPr varScale="1">
        <p:scale>
          <a:sx n="53" d="100"/>
          <a:sy n="53" d="100"/>
        </p:scale>
        <p:origin x="1416" y="66"/>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F2818FA6-6683-4CDA-8747-F79E369245DB}" type="datetimeFigureOut">
              <a:rPr lang="zh-CN" altLang="en-US" smtClean="0"/>
              <a:t>2025/2/25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F97FB229-AF16-4F5B-A5C3-3C2F964FFA13}" type="slidenum">
              <a:rPr lang="zh-CN" altLang="en-US" smtClean="0"/>
              <a:t>‹#›</a:t>
            </a:fld>
            <a:endParaRPr lang="zh-CN" altLang="en-US"/>
          </a:p>
        </p:txBody>
      </p:sp>
    </p:spTree>
    <p:extLst>
      <p:ext uri="{BB962C8B-B14F-4D97-AF65-F5344CB8AC3E}">
        <p14:creationId xmlns:p14="http://schemas.microsoft.com/office/powerpoint/2010/main" val="201692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bối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cảnh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dục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hiện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đại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huy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tính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ngày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càng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trở</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nên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quan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trọng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Môn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dục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công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dân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(GDCD)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lớp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7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không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chỉ</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giúp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nắm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vững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kiến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thức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cơ</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bản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về</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xã</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hội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pháp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luật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còn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điều</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kiện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em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triển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kỹ</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sống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tư</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duy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phản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biện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khả</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thông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qua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trải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nghiệm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a:t>
            </a:r>
          </a:p>
          <a:p>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Nói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trải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nghiệm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(TNST)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nói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phải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qua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tế</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tham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hoặc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tiếp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xúc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đến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sự</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vật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hoặc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sự</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kiện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nào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ra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những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giá</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trị</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về</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vật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chất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hoặc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thần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tìm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ra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cách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giải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quyết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không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bị</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gò</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bó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phụ</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thuộc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đã</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trải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nghiệm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(HĐTNST)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nhằm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hướng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điều</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kiện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quan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suy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nghĩ</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tham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tiễn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qua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tổ</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chức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khuyến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khích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viên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điều</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kiện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em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tích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cực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nghiên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cứu</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tìm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ra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những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giải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pháp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những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trên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cơ</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sở</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kiến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thức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đã</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trường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những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gì</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đã</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trải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qua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tiễn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cuộc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sống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từ</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hình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thành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ý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thức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phẩm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chất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kĩ</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sống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lực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p>
          <a:p>
            <a:endParaRPr lang="en-US" sz="1800" dirty="0"/>
          </a:p>
        </p:txBody>
      </p:sp>
      <p:sp>
        <p:nvSpPr>
          <p:cNvPr id="4" name="Slide Number Placeholder 3"/>
          <p:cNvSpPr>
            <a:spLocks noGrp="1"/>
          </p:cNvSpPr>
          <p:nvPr>
            <p:ph type="sldNum" sz="quarter" idx="10"/>
          </p:nvPr>
        </p:nvSpPr>
        <p:spPr/>
        <p:txBody>
          <a:bodyPr/>
          <a:lstStyle/>
          <a:p>
            <a:fld id="{F97FB229-AF16-4F5B-A5C3-3C2F964FFA13}" type="slidenum">
              <a:rPr lang="zh-CN" altLang="en-US" smtClean="0"/>
              <a:t>3</a:t>
            </a:fld>
            <a:endParaRPr lang="zh-CN" altLang="en-US"/>
          </a:p>
        </p:txBody>
      </p:sp>
    </p:spTree>
    <p:extLst>
      <p:ext uri="{BB962C8B-B14F-4D97-AF65-F5344CB8AC3E}">
        <p14:creationId xmlns:p14="http://schemas.microsoft.com/office/powerpoint/2010/main" val="44317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0045" algn="just">
              <a:lnSpc>
                <a:spcPct val="115000"/>
              </a:lnSpc>
              <a:spcBef>
                <a:spcPts val="0"/>
              </a:spcBef>
              <a:spcAft>
                <a:spcPts val="0"/>
              </a:spcAft>
            </a:pPr>
            <a:r>
              <a:rPr lang="vi-VN" sz="1800" b="1" dirty="0">
                <a:effectLst/>
                <a:latin typeface="Times New Roman" panose="02020603050405020304" pitchFamily="18" charset="0"/>
                <a:ea typeface="Times New Roman" panose="02020603050405020304" pitchFamily="18" charset="0"/>
              </a:rPr>
              <a:t>a) Về kiến thức</a:t>
            </a:r>
            <a:endParaRPr lang="en-US" sz="1800" dirty="0">
              <a:effectLst/>
              <a:latin typeface="Times New Roman" panose="02020603050405020304" pitchFamily="18" charset="0"/>
              <a:ea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1. </a:t>
            </a:r>
            <a:r>
              <a:rPr lang="en-US" sz="1800" dirty="0" err="1">
                <a:solidFill>
                  <a:srgbClr val="000000"/>
                </a:solidFill>
                <a:effectLst/>
                <a:latin typeface="Times New Roman" panose="02020603050405020304" pitchFamily="18" charset="0"/>
                <a:ea typeface="Times New Roman" panose="02020603050405020304" pitchFamily="18" charset="0"/>
              </a:rPr>
              <a:t>Nêu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niệm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loại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biến</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indent="360045"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2.Giải </a:t>
            </a:r>
            <a:r>
              <a:rPr lang="en-US" sz="1800" dirty="0" err="1">
                <a:solidFill>
                  <a:srgbClr val="000000"/>
                </a:solidFill>
                <a:effectLst/>
                <a:latin typeface="Times New Roman" panose="02020603050405020304" pitchFamily="18" charset="0"/>
                <a:ea typeface="Times New Roman" panose="02020603050405020304" pitchFamily="18" charset="0"/>
              </a:rPr>
              <a:t>thích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nguyên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hậu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indent="360045"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3.Nêu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định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phòng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hội</a:t>
            </a:r>
            <a:endParaRPr lang="en-US" sz="1800" dirty="0">
              <a:effectLst/>
              <a:latin typeface="Times New Roman" panose="02020603050405020304" pitchFamily="18" charset="0"/>
              <a:ea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Năng lực đặc thù:</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vi: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vi:</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2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800" spc="-2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lvl="0"/>
            <a:endParaRPr lang="en-US" dirty="0"/>
          </a:p>
          <a:p>
            <a:pPr lvl="0"/>
            <a:r>
              <a:rPr lang="en-US" b="1" dirty="0" err="1"/>
              <a:t>Mục</a:t>
            </a:r>
            <a:r>
              <a:rPr lang="en-US" b="1" dirty="0"/>
              <a:t> </a:t>
            </a:r>
            <a:r>
              <a:rPr lang="en-US" b="1" dirty="0" err="1"/>
              <a:t>tiêu</a:t>
            </a:r>
            <a:r>
              <a:rPr lang="en-US" b="1" dirty="0"/>
              <a:t> </a:t>
            </a:r>
            <a:r>
              <a:rPr lang="en-US" b="1" dirty="0" err="1"/>
              <a:t>cụ</a:t>
            </a:r>
            <a:r>
              <a:rPr lang="en-US" b="1" dirty="0"/>
              <a:t> </a:t>
            </a:r>
            <a:r>
              <a:rPr lang="en-US" b="1" dirty="0" err="1"/>
              <a:t>thể</a:t>
            </a:r>
            <a:r>
              <a:rPr lang="en-US" b="1" dirty="0"/>
              <a:t>:</a:t>
            </a:r>
            <a:endParaRPr lang="en-US" dirty="0"/>
          </a:p>
          <a:p>
            <a:pPr lvl="0"/>
            <a:r>
              <a:rPr lang="en-US" dirty="0" err="1"/>
              <a:t>Nâng</a:t>
            </a:r>
            <a:r>
              <a:rPr lang="en-US" dirty="0"/>
              <a:t> </a:t>
            </a:r>
            <a:r>
              <a:rPr lang="en-US" dirty="0" err="1"/>
              <a:t>cao</a:t>
            </a:r>
            <a:r>
              <a:rPr lang="en-US" dirty="0"/>
              <a:t> </a:t>
            </a:r>
            <a:r>
              <a:rPr lang="en-US" dirty="0" err="1"/>
              <a:t>nhận</a:t>
            </a:r>
            <a:r>
              <a:rPr lang="en-US" dirty="0"/>
              <a:t> </a:t>
            </a:r>
            <a:r>
              <a:rPr lang="en-US" dirty="0" err="1"/>
              <a:t>thức</a:t>
            </a:r>
            <a:r>
              <a:rPr lang="en-US" dirty="0"/>
              <a:t> </a:t>
            </a:r>
            <a:r>
              <a:rPr lang="en-US" dirty="0" err="1"/>
              <a:t>về</a:t>
            </a:r>
            <a:r>
              <a:rPr lang="en-US" dirty="0"/>
              <a:t> </a:t>
            </a:r>
            <a:r>
              <a:rPr lang="en-US" dirty="0" err="1"/>
              <a:t>tác</a:t>
            </a:r>
            <a:r>
              <a:rPr lang="en-US" dirty="0"/>
              <a:t> </a:t>
            </a:r>
            <a:r>
              <a:rPr lang="en-US" dirty="0" err="1"/>
              <a:t>hại</a:t>
            </a:r>
            <a:r>
              <a:rPr lang="en-US" dirty="0"/>
              <a:t> </a:t>
            </a:r>
            <a:r>
              <a:rPr lang="en-US" dirty="0" err="1"/>
              <a:t>của</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mạng</a:t>
            </a:r>
            <a:r>
              <a:rPr lang="en-US" dirty="0"/>
              <a:t> </a:t>
            </a:r>
            <a:r>
              <a:rPr lang="en-US" dirty="0" err="1"/>
              <a:t>xã</a:t>
            </a:r>
            <a:r>
              <a:rPr lang="en-US" dirty="0"/>
              <a:t> </a:t>
            </a:r>
            <a:r>
              <a:rPr lang="en-US" dirty="0" err="1"/>
              <a:t>hội</a:t>
            </a:r>
            <a:r>
              <a:rPr lang="en-US" dirty="0"/>
              <a:t> </a:t>
            </a:r>
            <a:r>
              <a:rPr lang="en-US" dirty="0" err="1"/>
              <a:t>tiêu</a:t>
            </a:r>
            <a:r>
              <a:rPr lang="en-US" dirty="0"/>
              <a:t> </a:t>
            </a:r>
            <a:r>
              <a:rPr lang="en-US" dirty="0" err="1"/>
              <a:t>cực</a:t>
            </a:r>
            <a:r>
              <a:rPr lang="en-US" dirty="0"/>
              <a:t>.</a:t>
            </a:r>
          </a:p>
          <a:p>
            <a:pPr lvl="0"/>
            <a:r>
              <a:rPr lang="en-US" dirty="0" err="1"/>
              <a:t>Cung</a:t>
            </a:r>
            <a:r>
              <a:rPr lang="en-US" dirty="0"/>
              <a:t> </a:t>
            </a:r>
            <a:r>
              <a:rPr lang="en-US" dirty="0" err="1"/>
              <a:t>cấp</a:t>
            </a:r>
            <a:r>
              <a:rPr lang="en-US" dirty="0"/>
              <a:t> </a:t>
            </a:r>
            <a:r>
              <a:rPr lang="en-US" dirty="0" err="1"/>
              <a:t>các</a:t>
            </a:r>
            <a:r>
              <a:rPr lang="en-US" dirty="0"/>
              <a:t> </a:t>
            </a:r>
            <a:r>
              <a:rPr lang="en-US" dirty="0" err="1"/>
              <a:t>kỹ</a:t>
            </a:r>
            <a:r>
              <a:rPr lang="en-US" dirty="0"/>
              <a:t> </a:t>
            </a:r>
            <a:r>
              <a:rPr lang="en-US" dirty="0" err="1"/>
              <a:t>năng</a:t>
            </a:r>
            <a:r>
              <a:rPr lang="en-US" dirty="0"/>
              <a:t> </a:t>
            </a:r>
            <a:r>
              <a:rPr lang="en-US" dirty="0" err="1"/>
              <a:t>để</a:t>
            </a:r>
            <a:r>
              <a:rPr lang="en-US" dirty="0"/>
              <a:t> </a:t>
            </a:r>
            <a:r>
              <a:rPr lang="en-US" dirty="0" err="1"/>
              <a:t>học</a:t>
            </a:r>
            <a:r>
              <a:rPr lang="en-US" dirty="0"/>
              <a:t> </a:t>
            </a:r>
            <a:r>
              <a:rPr lang="en-US" dirty="0" err="1"/>
              <a:t>sinh</a:t>
            </a:r>
            <a:r>
              <a:rPr lang="en-US" dirty="0"/>
              <a:t> </a:t>
            </a:r>
            <a:r>
              <a:rPr lang="en-US" dirty="0" err="1"/>
              <a:t>biết</a:t>
            </a:r>
            <a:r>
              <a:rPr lang="en-US" dirty="0"/>
              <a:t> </a:t>
            </a:r>
            <a:r>
              <a:rPr lang="en-US" dirty="0" err="1"/>
              <a:t>cách</a:t>
            </a:r>
            <a:r>
              <a:rPr lang="en-US" dirty="0"/>
              <a:t> </a:t>
            </a:r>
            <a:r>
              <a:rPr lang="en-US" dirty="0" err="1"/>
              <a:t>phòng</a:t>
            </a:r>
            <a:r>
              <a:rPr lang="en-US" dirty="0"/>
              <a:t> </a:t>
            </a:r>
            <a:r>
              <a:rPr lang="en-US" dirty="0" err="1"/>
              <a:t>tránh</a:t>
            </a:r>
            <a:r>
              <a:rPr lang="en-US" dirty="0"/>
              <a:t> </a:t>
            </a:r>
            <a:r>
              <a:rPr lang="en-US" dirty="0" err="1"/>
              <a:t>và</a:t>
            </a:r>
            <a:r>
              <a:rPr lang="en-US" dirty="0"/>
              <a:t> </a:t>
            </a:r>
            <a:r>
              <a:rPr lang="en-US" dirty="0" err="1"/>
              <a:t>đối</a:t>
            </a:r>
            <a:r>
              <a:rPr lang="en-US" dirty="0"/>
              <a:t> </a:t>
            </a:r>
            <a:r>
              <a:rPr lang="en-US" dirty="0" err="1"/>
              <a:t>phó</a:t>
            </a:r>
            <a:r>
              <a:rPr lang="en-US" dirty="0"/>
              <a:t> </a:t>
            </a:r>
            <a:r>
              <a:rPr lang="en-US" dirty="0" err="1"/>
              <a:t>với</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tiêu</a:t>
            </a:r>
            <a:r>
              <a:rPr lang="en-US" dirty="0"/>
              <a:t> </a:t>
            </a:r>
            <a:r>
              <a:rPr lang="en-US" dirty="0" err="1"/>
              <a:t>cực</a:t>
            </a:r>
            <a:r>
              <a:rPr lang="en-US" dirty="0"/>
              <a:t> </a:t>
            </a:r>
            <a:r>
              <a:rPr lang="en-US" dirty="0" err="1"/>
              <a:t>trên</a:t>
            </a:r>
            <a:r>
              <a:rPr lang="en-US" dirty="0"/>
              <a:t> </a:t>
            </a:r>
            <a:r>
              <a:rPr lang="en-US" dirty="0" err="1"/>
              <a:t>mạng</a:t>
            </a:r>
            <a:r>
              <a:rPr lang="en-US" dirty="0"/>
              <a:t>.</a:t>
            </a:r>
          </a:p>
          <a:p>
            <a:pPr lvl="0"/>
            <a:r>
              <a:rPr lang="en-US" dirty="0" err="1"/>
              <a:t>Phát</a:t>
            </a:r>
            <a:r>
              <a:rPr lang="en-US" dirty="0"/>
              <a:t> </a:t>
            </a:r>
            <a:r>
              <a:rPr lang="en-US" dirty="0" err="1"/>
              <a:t>triển</a:t>
            </a:r>
            <a:r>
              <a:rPr lang="en-US" dirty="0"/>
              <a:t> </a:t>
            </a:r>
            <a:r>
              <a:rPr lang="en-US" dirty="0" err="1"/>
              <a:t>tinh</a:t>
            </a:r>
            <a:r>
              <a:rPr lang="en-US" dirty="0"/>
              <a:t> </a:t>
            </a:r>
            <a:r>
              <a:rPr lang="en-US" dirty="0" err="1"/>
              <a:t>thần</a:t>
            </a:r>
            <a:r>
              <a:rPr lang="en-US" dirty="0"/>
              <a:t> </a:t>
            </a:r>
            <a:r>
              <a:rPr lang="en-US" dirty="0" err="1"/>
              <a:t>trách</a:t>
            </a:r>
            <a:r>
              <a:rPr lang="en-US" dirty="0"/>
              <a:t> </a:t>
            </a:r>
            <a:r>
              <a:rPr lang="en-US" dirty="0" err="1"/>
              <a:t>nhiệm</a:t>
            </a:r>
            <a:r>
              <a:rPr lang="en-US" dirty="0"/>
              <a:t> </a:t>
            </a:r>
            <a:r>
              <a:rPr lang="en-US" dirty="0" err="1"/>
              <a:t>trong</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mạng</a:t>
            </a:r>
            <a:r>
              <a:rPr lang="en-US" dirty="0"/>
              <a:t> </a:t>
            </a:r>
            <a:r>
              <a:rPr lang="en-US" dirty="0" err="1"/>
              <a:t>xã</a:t>
            </a:r>
            <a:r>
              <a:rPr lang="en-US" dirty="0"/>
              <a:t> </a:t>
            </a:r>
            <a:r>
              <a:rPr lang="en-US" dirty="0" err="1"/>
              <a:t>hội</a:t>
            </a:r>
            <a:r>
              <a:rPr lang="en-US" dirty="0"/>
              <a:t>.</a:t>
            </a:r>
          </a:p>
          <a:p>
            <a:pPr lvl="0"/>
            <a:r>
              <a:rPr lang="en-US" b="1" dirty="0" err="1"/>
              <a:t>Nhiệm</a:t>
            </a:r>
            <a:r>
              <a:rPr lang="en-US" b="1" dirty="0"/>
              <a:t> </a:t>
            </a:r>
            <a:r>
              <a:rPr lang="en-US" b="1" dirty="0" err="1"/>
              <a:t>vụ</a:t>
            </a:r>
            <a:r>
              <a:rPr lang="en-US" b="1" dirty="0"/>
              <a:t>:</a:t>
            </a:r>
            <a:endParaRPr lang="en-US" dirty="0"/>
          </a:p>
          <a:p>
            <a:pPr lvl="1"/>
            <a:r>
              <a:rPr lang="en-US" dirty="0" err="1"/>
              <a:t>Nhóm</a:t>
            </a:r>
            <a:r>
              <a:rPr lang="en-US" dirty="0"/>
              <a:t> 1: </a:t>
            </a:r>
            <a:r>
              <a:rPr lang="en-US" b="1" dirty="0" err="1"/>
              <a:t>Nghiên</a:t>
            </a:r>
            <a:r>
              <a:rPr lang="en-US" b="1" dirty="0"/>
              <a:t> </a:t>
            </a:r>
            <a:r>
              <a:rPr lang="en-US" b="1" dirty="0" err="1"/>
              <a:t>cứu</a:t>
            </a:r>
            <a:r>
              <a:rPr lang="en-US" b="1" dirty="0"/>
              <a:t> </a:t>
            </a:r>
            <a:r>
              <a:rPr lang="en-US" b="1" dirty="0" err="1"/>
              <a:t>các</a:t>
            </a:r>
            <a:r>
              <a:rPr lang="en-US" b="1" dirty="0"/>
              <a:t> </a:t>
            </a:r>
            <a:r>
              <a:rPr lang="en-US" b="1" dirty="0" err="1"/>
              <a:t>tệ</a:t>
            </a:r>
            <a:r>
              <a:rPr lang="en-US" b="1" dirty="0"/>
              <a:t> </a:t>
            </a:r>
            <a:r>
              <a:rPr lang="en-US" b="1" dirty="0" err="1"/>
              <a:t>nạn</a:t>
            </a:r>
            <a:r>
              <a:rPr lang="en-US" b="1" dirty="0"/>
              <a:t> </a:t>
            </a:r>
            <a:r>
              <a:rPr lang="en-US" b="1" dirty="0" err="1"/>
              <a:t>xã</a:t>
            </a:r>
            <a:r>
              <a:rPr lang="en-US" b="1" dirty="0"/>
              <a:t> </a:t>
            </a:r>
            <a:r>
              <a:rPr lang="en-US" b="1" dirty="0" err="1"/>
              <a:t>hội</a:t>
            </a:r>
            <a:r>
              <a:rPr lang="en-US" b="1" dirty="0"/>
              <a:t> </a:t>
            </a:r>
            <a:r>
              <a:rPr lang="en-US" b="1" dirty="0" err="1"/>
              <a:t>phổ</a:t>
            </a:r>
            <a:r>
              <a:rPr lang="en-US" b="1" dirty="0"/>
              <a:t> </a:t>
            </a:r>
            <a:r>
              <a:rPr lang="en-US" b="1" dirty="0" err="1"/>
              <a:t>biến</a:t>
            </a:r>
            <a:r>
              <a:rPr lang="en-US" b="1" dirty="0"/>
              <a:t> </a:t>
            </a:r>
            <a:r>
              <a:rPr lang="en-US" b="1" dirty="0" err="1"/>
              <a:t>trên</a:t>
            </a:r>
            <a:r>
              <a:rPr lang="en-US" b="1" dirty="0"/>
              <a:t> </a:t>
            </a:r>
            <a:r>
              <a:rPr lang="en-US" b="1" dirty="0" err="1"/>
              <a:t>mạng</a:t>
            </a:r>
            <a:r>
              <a:rPr lang="en-US" b="1" dirty="0"/>
              <a:t> </a:t>
            </a:r>
            <a:r>
              <a:rPr lang="en-US" b="1" dirty="0" err="1"/>
              <a:t>xã</a:t>
            </a:r>
            <a:r>
              <a:rPr lang="en-US" b="1" dirty="0"/>
              <a:t> </a:t>
            </a:r>
            <a:r>
              <a:rPr lang="en-US" b="1" dirty="0" err="1"/>
              <a:t>hội</a:t>
            </a:r>
            <a:r>
              <a:rPr lang="en-US" b="1" dirty="0"/>
              <a:t>:</a:t>
            </a:r>
            <a:r>
              <a:rPr lang="en-US" dirty="0"/>
              <a:t> </a:t>
            </a:r>
            <a:r>
              <a:rPr lang="en-US" dirty="0" err="1"/>
              <a:t>Bao</a:t>
            </a:r>
            <a:r>
              <a:rPr lang="en-US" dirty="0"/>
              <a:t> </a:t>
            </a:r>
            <a:r>
              <a:rPr lang="en-US" dirty="0" err="1"/>
              <a:t>gồm</a:t>
            </a:r>
            <a:r>
              <a:rPr lang="en-US" dirty="0"/>
              <a:t> </a:t>
            </a:r>
            <a:r>
              <a:rPr lang="en-US" dirty="0" err="1"/>
              <a:t>bạo</a:t>
            </a:r>
            <a:r>
              <a:rPr lang="en-US" dirty="0"/>
              <a:t> </a:t>
            </a:r>
            <a:r>
              <a:rPr lang="en-US" dirty="0" err="1"/>
              <a:t>lực</a:t>
            </a:r>
            <a:r>
              <a:rPr lang="en-US" dirty="0"/>
              <a:t> </a:t>
            </a:r>
            <a:r>
              <a:rPr lang="en-US" dirty="0" err="1"/>
              <a:t>mạng</a:t>
            </a:r>
            <a:r>
              <a:rPr lang="en-US" dirty="0"/>
              <a:t>, </a:t>
            </a:r>
            <a:r>
              <a:rPr lang="en-US" dirty="0" err="1"/>
              <a:t>bắt</a:t>
            </a:r>
            <a:r>
              <a:rPr lang="en-US" dirty="0"/>
              <a:t> </a:t>
            </a:r>
            <a:r>
              <a:rPr lang="en-US" dirty="0" err="1"/>
              <a:t>nạt</a:t>
            </a:r>
            <a:r>
              <a:rPr lang="en-US" dirty="0"/>
              <a:t> </a:t>
            </a:r>
            <a:r>
              <a:rPr lang="en-US" dirty="0" err="1"/>
              <a:t>trực</a:t>
            </a:r>
            <a:r>
              <a:rPr lang="en-US" dirty="0"/>
              <a:t> </a:t>
            </a:r>
            <a:r>
              <a:rPr lang="en-US" dirty="0" err="1"/>
              <a:t>tuyến</a:t>
            </a:r>
            <a:r>
              <a:rPr lang="en-US" dirty="0"/>
              <a:t>, </a:t>
            </a:r>
            <a:r>
              <a:rPr lang="en-US" dirty="0" err="1"/>
              <a:t>lừa</a:t>
            </a:r>
            <a:r>
              <a:rPr lang="en-US" dirty="0"/>
              <a:t> </a:t>
            </a:r>
            <a:r>
              <a:rPr lang="en-US" dirty="0" err="1"/>
              <a:t>đảo</a:t>
            </a:r>
            <a:r>
              <a:rPr lang="en-US" dirty="0"/>
              <a:t>, </a:t>
            </a:r>
            <a:r>
              <a:rPr lang="en-US" dirty="0" err="1"/>
              <a:t>nghiện</a:t>
            </a:r>
            <a:r>
              <a:rPr lang="en-US" dirty="0"/>
              <a:t> </a:t>
            </a:r>
            <a:r>
              <a:rPr lang="en-US" dirty="0" err="1"/>
              <a:t>mạng</a:t>
            </a:r>
            <a:r>
              <a:rPr lang="en-US" dirty="0"/>
              <a:t> </a:t>
            </a:r>
            <a:r>
              <a:rPr lang="en-US" dirty="0" err="1"/>
              <a:t>xã</a:t>
            </a:r>
            <a:r>
              <a:rPr lang="en-US" dirty="0"/>
              <a:t> </a:t>
            </a:r>
            <a:r>
              <a:rPr lang="en-US" dirty="0" err="1"/>
              <a:t>hội</a:t>
            </a:r>
            <a:r>
              <a:rPr lang="en-US" dirty="0"/>
              <a:t>, </a:t>
            </a:r>
            <a:r>
              <a:rPr lang="en-US" dirty="0" err="1"/>
              <a:t>và</a:t>
            </a:r>
            <a:r>
              <a:rPr lang="en-US" dirty="0"/>
              <a:t> </a:t>
            </a:r>
            <a:r>
              <a:rPr lang="en-US" dirty="0" err="1"/>
              <a:t>lan</a:t>
            </a:r>
            <a:r>
              <a:rPr lang="en-US" dirty="0"/>
              <a:t> </a:t>
            </a:r>
            <a:r>
              <a:rPr lang="en-US" dirty="0" err="1"/>
              <a:t>truyền</a:t>
            </a:r>
            <a:r>
              <a:rPr lang="en-US" dirty="0"/>
              <a:t> </a:t>
            </a:r>
            <a:r>
              <a:rPr lang="en-US" dirty="0" err="1"/>
              <a:t>thông</a:t>
            </a:r>
            <a:r>
              <a:rPr lang="en-US" dirty="0"/>
              <a:t> tin </a:t>
            </a:r>
            <a:r>
              <a:rPr lang="en-US" dirty="0" err="1"/>
              <a:t>giả</a:t>
            </a:r>
            <a:r>
              <a:rPr lang="en-US" dirty="0"/>
              <a:t>. </a:t>
            </a:r>
          </a:p>
          <a:p>
            <a:pPr lvl="1"/>
            <a:r>
              <a:rPr lang="en-US" dirty="0" err="1"/>
              <a:t>Nhóm</a:t>
            </a:r>
            <a:r>
              <a:rPr lang="en-US" dirty="0"/>
              <a:t> 2: </a:t>
            </a:r>
            <a:r>
              <a:rPr lang="en-US" b="1" dirty="0" err="1"/>
              <a:t>Phân</a:t>
            </a:r>
            <a:r>
              <a:rPr lang="en-US" b="1" dirty="0"/>
              <a:t> </a:t>
            </a:r>
            <a:r>
              <a:rPr lang="en-US" b="1" dirty="0" err="1"/>
              <a:t>tích</a:t>
            </a:r>
            <a:r>
              <a:rPr lang="en-US" b="1" dirty="0"/>
              <a:t> </a:t>
            </a:r>
            <a:r>
              <a:rPr lang="en-US" b="1" dirty="0" err="1"/>
              <a:t>các</a:t>
            </a:r>
            <a:r>
              <a:rPr lang="en-US" b="1" dirty="0"/>
              <a:t> </a:t>
            </a:r>
            <a:r>
              <a:rPr lang="en-US" b="1" dirty="0" err="1"/>
              <a:t>tác</a:t>
            </a:r>
            <a:r>
              <a:rPr lang="en-US" b="1" dirty="0"/>
              <a:t> </a:t>
            </a:r>
            <a:r>
              <a:rPr lang="en-US" b="1" dirty="0" err="1"/>
              <a:t>hại</a:t>
            </a:r>
            <a:r>
              <a:rPr lang="en-US" b="1" dirty="0"/>
              <a:t>:</a:t>
            </a:r>
            <a:r>
              <a:rPr lang="en-US" dirty="0"/>
              <a:t> </a:t>
            </a:r>
            <a:r>
              <a:rPr lang="en-US" dirty="0" err="1"/>
              <a:t>Cách</a:t>
            </a:r>
            <a:r>
              <a:rPr lang="en-US" dirty="0"/>
              <a:t> </a:t>
            </a:r>
            <a:r>
              <a:rPr lang="en-US" dirty="0" err="1"/>
              <a:t>mà</a:t>
            </a:r>
            <a:r>
              <a:rPr lang="en-US" dirty="0"/>
              <a:t> </a:t>
            </a:r>
            <a:r>
              <a:rPr lang="en-US" dirty="0" err="1"/>
              <a:t>những</a:t>
            </a:r>
            <a:r>
              <a:rPr lang="en-US" dirty="0"/>
              <a:t> </a:t>
            </a:r>
            <a:r>
              <a:rPr lang="en-US" dirty="0" err="1"/>
              <a:t>tệ</a:t>
            </a:r>
            <a:r>
              <a:rPr lang="en-US" dirty="0"/>
              <a:t> </a:t>
            </a:r>
            <a:r>
              <a:rPr lang="en-US" dirty="0" err="1"/>
              <a:t>nạn</a:t>
            </a:r>
            <a:r>
              <a:rPr lang="en-US" dirty="0"/>
              <a:t> </a:t>
            </a:r>
            <a:r>
              <a:rPr lang="en-US" dirty="0" err="1"/>
              <a:t>này</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học</a:t>
            </a:r>
            <a:r>
              <a:rPr lang="en-US" dirty="0"/>
              <a:t> </a:t>
            </a:r>
            <a:r>
              <a:rPr lang="en-US" dirty="0" err="1"/>
              <a:t>sinh</a:t>
            </a:r>
            <a:r>
              <a:rPr lang="en-US" dirty="0"/>
              <a:t> </a:t>
            </a:r>
            <a:r>
              <a:rPr lang="en-US" dirty="0" err="1"/>
              <a:t>lớp</a:t>
            </a:r>
            <a:r>
              <a:rPr lang="en-US" dirty="0"/>
              <a:t> 7 </a:t>
            </a:r>
            <a:r>
              <a:rPr lang="en-US" dirty="0" err="1"/>
              <a:t>về</a:t>
            </a:r>
            <a:r>
              <a:rPr lang="en-US" dirty="0"/>
              <a:t> </a:t>
            </a:r>
            <a:r>
              <a:rPr lang="en-US" dirty="0" err="1"/>
              <a:t>mặt</a:t>
            </a:r>
            <a:r>
              <a:rPr lang="en-US" dirty="0"/>
              <a:t> </a:t>
            </a:r>
            <a:r>
              <a:rPr lang="en-US" dirty="0" err="1"/>
              <a:t>tâm</a:t>
            </a:r>
            <a:r>
              <a:rPr lang="en-US" dirty="0"/>
              <a:t> </a:t>
            </a:r>
            <a:r>
              <a:rPr lang="en-US" dirty="0" err="1"/>
              <a:t>lý</a:t>
            </a:r>
            <a:r>
              <a:rPr lang="en-US" dirty="0"/>
              <a:t>, </a:t>
            </a:r>
            <a:r>
              <a:rPr lang="en-US" dirty="0" err="1"/>
              <a:t>hành</a:t>
            </a:r>
            <a:r>
              <a:rPr lang="en-US" dirty="0"/>
              <a:t> vi </a:t>
            </a:r>
            <a:r>
              <a:rPr lang="en-US" dirty="0" err="1"/>
              <a:t>và</a:t>
            </a:r>
            <a:r>
              <a:rPr lang="en-US" dirty="0"/>
              <a:t> </a:t>
            </a:r>
            <a:r>
              <a:rPr lang="en-US" dirty="0" err="1"/>
              <a:t>học</a:t>
            </a:r>
            <a:r>
              <a:rPr lang="en-US" dirty="0"/>
              <a:t> </a:t>
            </a:r>
            <a:r>
              <a:rPr lang="en-US" dirty="0" err="1"/>
              <a:t>tập</a:t>
            </a:r>
            <a:r>
              <a:rPr lang="en-US" dirty="0"/>
              <a:t>. </a:t>
            </a:r>
          </a:p>
          <a:p>
            <a:pPr lvl="1"/>
            <a:r>
              <a:rPr lang="en-US" dirty="0"/>
              <a:t> </a:t>
            </a:r>
            <a:r>
              <a:rPr lang="en-US" dirty="0" err="1"/>
              <a:t>Nhóm</a:t>
            </a:r>
            <a:r>
              <a:rPr lang="en-US" dirty="0"/>
              <a:t> 3: </a:t>
            </a:r>
            <a:r>
              <a:rPr lang="en-US" b="1" dirty="0" err="1"/>
              <a:t>Phòng</a:t>
            </a:r>
            <a:r>
              <a:rPr lang="en-US" b="1" dirty="0"/>
              <a:t> </a:t>
            </a:r>
            <a:r>
              <a:rPr lang="en-US" b="1" dirty="0" err="1"/>
              <a:t>chống</a:t>
            </a:r>
            <a:r>
              <a:rPr lang="en-US" b="1" dirty="0"/>
              <a:t>:</a:t>
            </a:r>
            <a:r>
              <a:rPr lang="en-US" dirty="0"/>
              <a:t> </a:t>
            </a:r>
            <a:r>
              <a:rPr lang="en-US" dirty="0" err="1"/>
              <a:t>Tìm</a:t>
            </a:r>
            <a:r>
              <a:rPr lang="en-US" dirty="0"/>
              <a:t> </a:t>
            </a:r>
            <a:r>
              <a:rPr lang="en-US" dirty="0" err="1"/>
              <a:t>hiểu</a:t>
            </a:r>
            <a:r>
              <a:rPr lang="en-US" dirty="0"/>
              <a:t> </a:t>
            </a:r>
            <a:r>
              <a:rPr lang="en-US" dirty="0" err="1"/>
              <a:t>về</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phòng</a:t>
            </a:r>
            <a:r>
              <a:rPr lang="en-US" dirty="0"/>
              <a:t> </a:t>
            </a:r>
            <a:r>
              <a:rPr lang="en-US" dirty="0" err="1"/>
              <a:t>tránh</a:t>
            </a:r>
            <a:r>
              <a:rPr lang="en-US" dirty="0"/>
              <a:t> </a:t>
            </a:r>
            <a:r>
              <a:rPr lang="en-US" dirty="0" err="1"/>
              <a:t>tệ</a:t>
            </a:r>
            <a:r>
              <a:rPr lang="en-US" dirty="0"/>
              <a:t> </a:t>
            </a:r>
            <a:r>
              <a:rPr lang="en-US" dirty="0" err="1"/>
              <a:t>nạn</a:t>
            </a:r>
            <a:r>
              <a:rPr lang="en-US" dirty="0"/>
              <a:t> </a:t>
            </a:r>
            <a:r>
              <a:rPr lang="en-US" dirty="0" err="1"/>
              <a:t>trên</a:t>
            </a:r>
            <a:r>
              <a:rPr lang="en-US" dirty="0"/>
              <a:t> </a:t>
            </a:r>
            <a:r>
              <a:rPr lang="en-US" dirty="0" err="1"/>
              <a:t>mạng</a:t>
            </a:r>
            <a:r>
              <a:rPr lang="en-US" dirty="0"/>
              <a:t> </a:t>
            </a:r>
            <a:r>
              <a:rPr lang="en-US" dirty="0" err="1"/>
              <a:t>xã</a:t>
            </a:r>
            <a:r>
              <a:rPr lang="en-US" dirty="0"/>
              <a:t> </a:t>
            </a:r>
            <a:r>
              <a:rPr lang="en-US" dirty="0" err="1"/>
              <a:t>hội</a:t>
            </a:r>
            <a:r>
              <a:rPr lang="en-US" dirty="0"/>
              <a:t> </a:t>
            </a:r>
            <a:r>
              <a:rPr lang="en-US" dirty="0" err="1"/>
              <a:t>như</a:t>
            </a:r>
            <a:r>
              <a:rPr lang="en-US" dirty="0"/>
              <a:t> </a:t>
            </a:r>
            <a:r>
              <a:rPr lang="en-US" dirty="0" err="1"/>
              <a:t>sử</a:t>
            </a:r>
            <a:r>
              <a:rPr lang="en-US" dirty="0"/>
              <a:t> </a:t>
            </a:r>
            <a:r>
              <a:rPr lang="en-US" dirty="0" err="1"/>
              <a:t>dụng</a:t>
            </a:r>
            <a:r>
              <a:rPr lang="en-US" dirty="0"/>
              <a:t> </a:t>
            </a:r>
            <a:r>
              <a:rPr lang="en-US" dirty="0" err="1"/>
              <a:t>mạng</a:t>
            </a:r>
            <a:r>
              <a:rPr lang="en-US" dirty="0"/>
              <a:t> an </a:t>
            </a:r>
            <a:r>
              <a:rPr lang="en-US" dirty="0" err="1"/>
              <a:t>toàn</a:t>
            </a:r>
            <a:r>
              <a:rPr lang="en-US" dirty="0"/>
              <a:t>, </a:t>
            </a:r>
            <a:r>
              <a:rPr lang="en-US" dirty="0" err="1"/>
              <a:t>kiểm</a:t>
            </a:r>
            <a:r>
              <a:rPr lang="en-US" dirty="0"/>
              <a:t> </a:t>
            </a:r>
            <a:r>
              <a:rPr lang="en-US" dirty="0" err="1"/>
              <a:t>soát</a:t>
            </a:r>
            <a:r>
              <a:rPr lang="en-US" dirty="0"/>
              <a:t> </a:t>
            </a:r>
            <a:r>
              <a:rPr lang="en-US" dirty="0" err="1"/>
              <a:t>thông</a:t>
            </a:r>
            <a:r>
              <a:rPr lang="en-US" dirty="0"/>
              <a:t> tin </a:t>
            </a:r>
            <a:r>
              <a:rPr lang="en-US" dirty="0" err="1"/>
              <a:t>cá</a:t>
            </a:r>
            <a:r>
              <a:rPr lang="en-US" dirty="0"/>
              <a:t> </a:t>
            </a:r>
            <a:r>
              <a:rPr lang="en-US" dirty="0" err="1"/>
              <a:t>nhân</a:t>
            </a:r>
            <a:r>
              <a:rPr lang="en-US" dirty="0"/>
              <a:t>, </a:t>
            </a:r>
            <a:r>
              <a:rPr lang="en-US" dirty="0" err="1"/>
              <a:t>và</a:t>
            </a:r>
            <a:r>
              <a:rPr lang="en-US" dirty="0"/>
              <a:t> </a:t>
            </a:r>
            <a:r>
              <a:rPr lang="en-US" dirty="0" err="1"/>
              <a:t>nhận</a:t>
            </a:r>
            <a:r>
              <a:rPr lang="en-US" dirty="0"/>
              <a:t> </a:t>
            </a:r>
            <a:r>
              <a:rPr lang="en-US" dirty="0" err="1"/>
              <a:t>biết</a:t>
            </a:r>
            <a:r>
              <a:rPr lang="en-US" dirty="0"/>
              <a:t> </a:t>
            </a:r>
            <a:r>
              <a:rPr lang="en-US" dirty="0" err="1"/>
              <a:t>các</a:t>
            </a:r>
            <a:r>
              <a:rPr lang="en-US" dirty="0"/>
              <a:t> </a:t>
            </a:r>
            <a:r>
              <a:rPr lang="en-US" dirty="0" err="1"/>
              <a:t>dấu</a:t>
            </a:r>
            <a:r>
              <a:rPr lang="en-US" dirty="0"/>
              <a:t> </a:t>
            </a:r>
            <a:r>
              <a:rPr lang="en-US" dirty="0" err="1"/>
              <a:t>hiệu</a:t>
            </a:r>
            <a:r>
              <a:rPr lang="en-US" dirty="0"/>
              <a:t> </a:t>
            </a:r>
            <a:r>
              <a:rPr lang="en-US" dirty="0" err="1"/>
              <a:t>cảnh</a:t>
            </a:r>
            <a:r>
              <a:rPr lang="en-US" dirty="0"/>
              <a:t> </a:t>
            </a:r>
            <a:r>
              <a:rPr lang="en-US" dirty="0" err="1"/>
              <a:t>báo</a:t>
            </a:r>
            <a:r>
              <a:rPr lang="en-US" dirty="0"/>
              <a:t>.</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F97FB229-AF16-4F5B-A5C3-3C2F964FFA13}" type="slidenum">
              <a:rPr lang="zh-CN" altLang="en-US" smtClean="0"/>
              <a:t>13</a:t>
            </a:fld>
            <a:endParaRPr lang="zh-CN" altLang="en-US"/>
          </a:p>
        </p:txBody>
      </p:sp>
    </p:spTree>
    <p:extLst>
      <p:ext uri="{BB962C8B-B14F-4D97-AF65-F5344CB8AC3E}">
        <p14:creationId xmlns:p14="http://schemas.microsoft.com/office/powerpoint/2010/main" val="1650220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FB229-AF16-4F5B-A5C3-3C2F964FFA1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Tree>
    <p:extLst>
      <p:ext uri="{BB962C8B-B14F-4D97-AF65-F5344CB8AC3E}">
        <p14:creationId xmlns:p14="http://schemas.microsoft.com/office/powerpoint/2010/main" val="312705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t>Thực</a:t>
            </a:r>
            <a:r>
              <a:rPr lang="en-US" sz="1200" b="1" dirty="0"/>
              <a:t> </a:t>
            </a:r>
            <a:r>
              <a:rPr lang="en-US" sz="1200" b="1" dirty="0" err="1"/>
              <a:t>hiện</a:t>
            </a:r>
            <a:r>
              <a:rPr lang="en-US" sz="1200" b="1" dirty="0"/>
              <a:t>:</a:t>
            </a:r>
            <a:endParaRPr lang="en-US" sz="1200" dirty="0"/>
          </a:p>
          <a:p>
            <a:pPr lvl="0"/>
            <a:r>
              <a:rPr lang="en-US" sz="1200" dirty="0" err="1"/>
              <a:t>Nhóm</a:t>
            </a:r>
            <a:r>
              <a:rPr lang="en-US" sz="1200" dirty="0"/>
              <a:t> 1 </a:t>
            </a:r>
            <a:r>
              <a:rPr lang="en-US" sz="1200" dirty="0" err="1"/>
              <a:t>viết</a:t>
            </a:r>
            <a:r>
              <a:rPr lang="en-US" sz="1200" dirty="0"/>
              <a:t> </a:t>
            </a:r>
            <a:r>
              <a:rPr lang="en-US" sz="1200" dirty="0" err="1"/>
              <a:t>bài</a:t>
            </a:r>
            <a:r>
              <a:rPr lang="en-US" sz="1200" dirty="0"/>
              <a:t> </a:t>
            </a:r>
            <a:r>
              <a:rPr lang="en-US" sz="1200" dirty="0" err="1"/>
              <a:t>báo</a:t>
            </a:r>
            <a:r>
              <a:rPr lang="en-US" sz="1200" dirty="0"/>
              <a:t>, </a:t>
            </a:r>
            <a:r>
              <a:rPr lang="en-US" sz="1200" dirty="0" err="1"/>
              <a:t>sưu</a:t>
            </a:r>
            <a:r>
              <a:rPr lang="en-US" sz="1200" dirty="0"/>
              <a:t> </a:t>
            </a:r>
            <a:r>
              <a:rPr lang="en-US" sz="1200" dirty="0" err="1"/>
              <a:t>tầm</a:t>
            </a:r>
            <a:r>
              <a:rPr lang="en-US" sz="1200" dirty="0"/>
              <a:t> </a:t>
            </a:r>
            <a:r>
              <a:rPr lang="en-US" sz="1200" dirty="0" err="1"/>
              <a:t>hình</a:t>
            </a:r>
            <a:r>
              <a:rPr lang="en-US" sz="1200" dirty="0"/>
              <a:t> </a:t>
            </a:r>
            <a:r>
              <a:rPr lang="en-US" sz="1200" dirty="0" err="1"/>
              <a:t>ảnh</a:t>
            </a:r>
            <a:r>
              <a:rPr lang="en-US" sz="1200" dirty="0"/>
              <a:t> </a:t>
            </a:r>
            <a:r>
              <a:rPr lang="en-US" sz="1200" dirty="0" err="1"/>
              <a:t>và</a:t>
            </a:r>
            <a:r>
              <a:rPr lang="en-US" sz="1200" dirty="0"/>
              <a:t> </a:t>
            </a:r>
            <a:r>
              <a:rPr lang="en-US" sz="1200" dirty="0" err="1"/>
              <a:t>thông</a:t>
            </a:r>
            <a:r>
              <a:rPr lang="en-US" sz="1200" dirty="0"/>
              <a:t> tin </a:t>
            </a:r>
            <a:r>
              <a:rPr lang="en-US" sz="1200" dirty="0" err="1"/>
              <a:t>về</a:t>
            </a:r>
            <a:r>
              <a:rPr lang="en-US" sz="1200" dirty="0"/>
              <a:t> </a:t>
            </a:r>
            <a:r>
              <a:rPr lang="en-US" sz="1200" dirty="0" err="1"/>
              <a:t>một</a:t>
            </a:r>
            <a:r>
              <a:rPr lang="en-US" sz="1200" dirty="0"/>
              <a:t> </a:t>
            </a:r>
            <a:r>
              <a:rPr lang="en-US" sz="1200" dirty="0" err="1"/>
              <a:t>trận</a:t>
            </a:r>
            <a:r>
              <a:rPr lang="en-US" sz="1200" dirty="0"/>
              <a:t> </a:t>
            </a:r>
            <a:r>
              <a:rPr lang="en-US" sz="1200" dirty="0" err="1"/>
              <a:t>lũ</a:t>
            </a:r>
            <a:r>
              <a:rPr lang="en-US" sz="1200" dirty="0"/>
              <a:t> </a:t>
            </a:r>
            <a:r>
              <a:rPr lang="en-US" sz="1200" dirty="0" err="1"/>
              <a:t>lụt</a:t>
            </a:r>
            <a:r>
              <a:rPr lang="en-US" sz="1200" dirty="0"/>
              <a:t> </a:t>
            </a:r>
            <a:r>
              <a:rPr lang="en-US" sz="1200" dirty="0" err="1"/>
              <a:t>của</a:t>
            </a:r>
            <a:r>
              <a:rPr lang="en-US" sz="1200" dirty="0"/>
              <a:t> </a:t>
            </a:r>
            <a:r>
              <a:rPr lang="en-US" sz="1200" dirty="0" err="1"/>
              <a:t>đồng</a:t>
            </a:r>
            <a:r>
              <a:rPr lang="en-US" sz="1200" dirty="0"/>
              <a:t> </a:t>
            </a:r>
            <a:r>
              <a:rPr lang="en-US" sz="1200" dirty="0" err="1"/>
              <a:t>bào</a:t>
            </a:r>
            <a:r>
              <a:rPr lang="en-US" sz="1200" dirty="0"/>
              <a:t> </a:t>
            </a:r>
            <a:r>
              <a:rPr lang="en-US" sz="1200" dirty="0" err="1"/>
              <a:t>miền</a:t>
            </a:r>
            <a:r>
              <a:rPr lang="en-US" sz="1200" dirty="0"/>
              <a:t> </a:t>
            </a:r>
            <a:r>
              <a:rPr lang="en-US" sz="1200" dirty="0" err="1"/>
              <a:t>Trung</a:t>
            </a:r>
            <a:r>
              <a:rPr lang="en-US" sz="1200" dirty="0"/>
              <a:t>.</a:t>
            </a:r>
          </a:p>
          <a:p>
            <a:pPr lvl="0"/>
            <a:r>
              <a:rPr lang="en-US" sz="1200" dirty="0" err="1"/>
              <a:t>Nhóm</a:t>
            </a:r>
            <a:r>
              <a:rPr lang="en-US" sz="1200" dirty="0"/>
              <a:t> 2 </a:t>
            </a:r>
            <a:r>
              <a:rPr lang="en-US" sz="1200" dirty="0" err="1"/>
              <a:t>lên</a:t>
            </a:r>
            <a:r>
              <a:rPr lang="en-US" sz="1200" dirty="0"/>
              <a:t> </a:t>
            </a:r>
            <a:r>
              <a:rPr lang="en-US" sz="1200" dirty="0" err="1"/>
              <a:t>kịch</a:t>
            </a:r>
            <a:r>
              <a:rPr lang="en-US" sz="1200" dirty="0"/>
              <a:t> </a:t>
            </a:r>
            <a:r>
              <a:rPr lang="en-US" sz="1200" dirty="0" err="1"/>
              <a:t>bản</a:t>
            </a:r>
            <a:r>
              <a:rPr lang="en-US" sz="1200" dirty="0"/>
              <a:t>, quay </a:t>
            </a:r>
            <a:r>
              <a:rPr lang="en-US" sz="1200" dirty="0" err="1"/>
              <a:t>và</a:t>
            </a:r>
            <a:r>
              <a:rPr lang="en-US" sz="1200" dirty="0"/>
              <a:t> </a:t>
            </a:r>
            <a:r>
              <a:rPr lang="en-US" sz="1200" dirty="0" err="1"/>
              <a:t>biên</a:t>
            </a:r>
            <a:r>
              <a:rPr lang="en-US" sz="1200" dirty="0"/>
              <a:t> </a:t>
            </a:r>
            <a:r>
              <a:rPr lang="en-US" sz="1200" dirty="0" err="1"/>
              <a:t>tập</a:t>
            </a:r>
            <a:r>
              <a:rPr lang="en-US" sz="1200" dirty="0"/>
              <a:t> video.</a:t>
            </a:r>
          </a:p>
          <a:p>
            <a:pPr lvl="0"/>
            <a:r>
              <a:rPr lang="en-US" sz="1200" dirty="0" err="1"/>
              <a:t>Nhóm</a:t>
            </a:r>
            <a:r>
              <a:rPr lang="en-US" sz="1200" dirty="0"/>
              <a:t> 3 </a:t>
            </a:r>
            <a:r>
              <a:rPr lang="en-US" sz="1200" dirty="0" err="1"/>
              <a:t>thiết</a:t>
            </a:r>
            <a:r>
              <a:rPr lang="en-US" sz="1200" dirty="0"/>
              <a:t> </a:t>
            </a:r>
            <a:r>
              <a:rPr lang="en-US" sz="1200" dirty="0" err="1"/>
              <a:t>kế</a:t>
            </a:r>
            <a:r>
              <a:rPr lang="en-US" sz="1200" dirty="0"/>
              <a:t> poster, </a:t>
            </a:r>
            <a:r>
              <a:rPr lang="en-US" sz="1200" dirty="0" err="1"/>
              <a:t>sử</a:t>
            </a:r>
            <a:r>
              <a:rPr lang="en-US" sz="1200" dirty="0"/>
              <a:t> </a:t>
            </a:r>
            <a:r>
              <a:rPr lang="en-US" sz="1200" dirty="0" err="1"/>
              <a:t>dụng</a:t>
            </a:r>
            <a:r>
              <a:rPr lang="en-US" sz="1200" dirty="0"/>
              <a:t> </a:t>
            </a:r>
            <a:r>
              <a:rPr lang="en-US" sz="1200" dirty="0" err="1"/>
              <a:t>phần</a:t>
            </a:r>
            <a:r>
              <a:rPr lang="en-US" sz="1200" dirty="0"/>
              <a:t> </a:t>
            </a:r>
            <a:r>
              <a:rPr lang="en-US" sz="1200" dirty="0" err="1"/>
              <a:t>mềm</a:t>
            </a:r>
            <a:r>
              <a:rPr lang="en-US" sz="1200" dirty="0"/>
              <a:t> </a:t>
            </a:r>
            <a:r>
              <a:rPr lang="en-US" sz="1200" dirty="0" err="1"/>
              <a:t>đồ</a:t>
            </a:r>
            <a:r>
              <a:rPr lang="en-US" sz="1200" dirty="0"/>
              <a:t> </a:t>
            </a:r>
            <a:r>
              <a:rPr lang="en-US" sz="1200" dirty="0" err="1"/>
              <a:t>họa</a:t>
            </a:r>
            <a:r>
              <a:rPr lang="en-US" sz="1200" dirty="0"/>
              <a:t> </a:t>
            </a:r>
            <a:r>
              <a:rPr lang="en-US" sz="1200" dirty="0" err="1"/>
              <a:t>hoặc</a:t>
            </a:r>
            <a:r>
              <a:rPr lang="en-US" sz="1200" dirty="0"/>
              <a:t> </a:t>
            </a:r>
            <a:r>
              <a:rPr lang="en-US" sz="1200" dirty="0" err="1"/>
              <a:t>vẽ</a:t>
            </a:r>
            <a:r>
              <a:rPr lang="en-US" sz="1200" dirty="0"/>
              <a:t> </a:t>
            </a:r>
            <a:r>
              <a:rPr lang="en-US" sz="1200" dirty="0" err="1"/>
              <a:t>tay</a:t>
            </a:r>
            <a:endParaRPr lang="en-US" sz="1200" dirty="0"/>
          </a:p>
          <a:p>
            <a:r>
              <a:rPr lang="en-US" sz="1200" b="1" dirty="0" err="1"/>
              <a:t>Trình</a:t>
            </a:r>
            <a:r>
              <a:rPr lang="en-US" sz="1200" b="1" dirty="0"/>
              <a:t> </a:t>
            </a:r>
            <a:r>
              <a:rPr lang="en-US" sz="1200" b="1" dirty="0" err="1"/>
              <a:t>bày</a:t>
            </a:r>
            <a:r>
              <a:rPr lang="en-US" sz="1200" b="1" dirty="0"/>
              <a:t> </a:t>
            </a:r>
            <a:r>
              <a:rPr lang="en-US" sz="1200" b="1" dirty="0" err="1"/>
              <a:t>và</a:t>
            </a:r>
            <a:r>
              <a:rPr lang="en-US" sz="1200" b="1" dirty="0"/>
              <a:t> </a:t>
            </a:r>
            <a:r>
              <a:rPr lang="en-US" sz="1200" b="1" dirty="0" err="1"/>
              <a:t>đánh</a:t>
            </a:r>
            <a:r>
              <a:rPr lang="en-US" sz="1200" b="1" dirty="0"/>
              <a:t> </a:t>
            </a:r>
            <a:r>
              <a:rPr lang="en-US" sz="1200" b="1" dirty="0" err="1"/>
              <a:t>giá</a:t>
            </a:r>
            <a:r>
              <a:rPr lang="en-US" sz="1200" b="1" dirty="0"/>
              <a:t>:</a:t>
            </a:r>
            <a:endParaRPr lang="en-US" sz="1200" dirty="0"/>
          </a:p>
          <a:p>
            <a:pPr lvl="0"/>
            <a:r>
              <a:rPr lang="en-US" sz="1200" dirty="0" err="1"/>
              <a:t>Các</a:t>
            </a:r>
            <a:r>
              <a:rPr lang="en-US" sz="1200" dirty="0"/>
              <a:t> </a:t>
            </a:r>
            <a:r>
              <a:rPr lang="en-US" sz="1200" dirty="0" err="1"/>
              <a:t>nhóm</a:t>
            </a:r>
            <a:r>
              <a:rPr lang="en-US" sz="1200" dirty="0"/>
              <a:t> </a:t>
            </a:r>
            <a:r>
              <a:rPr lang="en-US" sz="1200" dirty="0" err="1"/>
              <a:t>trình</a:t>
            </a:r>
            <a:r>
              <a:rPr lang="en-US" sz="1200" dirty="0"/>
              <a:t> </a:t>
            </a:r>
            <a:r>
              <a:rPr lang="en-US" sz="1200" dirty="0" err="1"/>
              <a:t>bày</a:t>
            </a:r>
            <a:r>
              <a:rPr lang="en-US" sz="1200" dirty="0"/>
              <a:t> </a:t>
            </a:r>
            <a:r>
              <a:rPr lang="en-US" sz="1200" dirty="0" err="1"/>
              <a:t>sản</a:t>
            </a:r>
            <a:r>
              <a:rPr lang="en-US" sz="1200" dirty="0"/>
              <a:t> </a:t>
            </a:r>
            <a:r>
              <a:rPr lang="en-US" sz="1200" dirty="0" err="1"/>
              <a:t>phẩm</a:t>
            </a:r>
            <a:r>
              <a:rPr lang="en-US" sz="1200" dirty="0"/>
              <a:t> </a:t>
            </a:r>
            <a:r>
              <a:rPr lang="en-US" sz="1200" dirty="0" err="1"/>
              <a:t>của</a:t>
            </a:r>
            <a:r>
              <a:rPr lang="en-US" sz="1200" dirty="0"/>
              <a:t> </a:t>
            </a:r>
            <a:r>
              <a:rPr lang="en-US" sz="1200" dirty="0" err="1"/>
              <a:t>mình</a:t>
            </a:r>
            <a:r>
              <a:rPr lang="en-US" sz="1200" dirty="0"/>
              <a:t>.</a:t>
            </a:r>
          </a:p>
          <a:p>
            <a:pPr lvl="0"/>
            <a:r>
              <a:rPr lang="en-US" sz="1200" dirty="0" err="1"/>
              <a:t>Giáo</a:t>
            </a:r>
            <a:r>
              <a:rPr lang="en-US" sz="1200" dirty="0"/>
              <a:t> </a:t>
            </a:r>
            <a:r>
              <a:rPr lang="en-US" sz="1200" dirty="0" err="1"/>
              <a:t>viên</a:t>
            </a:r>
            <a:r>
              <a:rPr lang="en-US" sz="1200" dirty="0"/>
              <a:t> </a:t>
            </a:r>
            <a:r>
              <a:rPr lang="en-US" sz="1200" dirty="0" err="1"/>
              <a:t>và</a:t>
            </a:r>
            <a:r>
              <a:rPr lang="en-US" sz="1200" dirty="0"/>
              <a:t> </a:t>
            </a:r>
            <a:r>
              <a:rPr lang="en-US" sz="1200" dirty="0" err="1"/>
              <a:t>học</a:t>
            </a:r>
            <a:r>
              <a:rPr lang="en-US" sz="1200" dirty="0"/>
              <a:t> </a:t>
            </a:r>
            <a:r>
              <a:rPr lang="en-US" sz="1200" dirty="0" err="1"/>
              <a:t>sinh</a:t>
            </a:r>
            <a:r>
              <a:rPr lang="en-US" sz="1200" dirty="0"/>
              <a:t> </a:t>
            </a:r>
            <a:r>
              <a:rPr lang="en-US" sz="1200" dirty="0" err="1"/>
              <a:t>đánh</a:t>
            </a:r>
            <a:r>
              <a:rPr lang="en-US" sz="1200" dirty="0"/>
              <a:t> </a:t>
            </a:r>
            <a:r>
              <a:rPr lang="en-US" sz="1200" dirty="0" err="1"/>
              <a:t>giá</a:t>
            </a:r>
            <a:r>
              <a:rPr lang="en-US" sz="1200" dirty="0"/>
              <a:t> </a:t>
            </a:r>
            <a:r>
              <a:rPr lang="en-US" sz="1200" dirty="0" err="1"/>
              <a:t>dựa</a:t>
            </a:r>
            <a:r>
              <a:rPr lang="en-US" sz="1200" dirty="0"/>
              <a:t> </a:t>
            </a:r>
            <a:r>
              <a:rPr lang="en-US" sz="1200" dirty="0" err="1"/>
              <a:t>trên</a:t>
            </a:r>
            <a:r>
              <a:rPr lang="en-US" sz="1200" dirty="0"/>
              <a:t> </a:t>
            </a:r>
            <a:r>
              <a:rPr lang="en-US" sz="1200" dirty="0" err="1"/>
              <a:t>nội</a:t>
            </a:r>
            <a:r>
              <a:rPr lang="en-US" sz="1200" dirty="0"/>
              <a:t> dung, </a:t>
            </a:r>
            <a:r>
              <a:rPr lang="en-US" sz="1200" dirty="0" err="1"/>
              <a:t>cách</a:t>
            </a:r>
            <a:r>
              <a:rPr lang="en-US" sz="1200" dirty="0"/>
              <a:t> </a:t>
            </a:r>
            <a:r>
              <a:rPr lang="en-US" sz="1200" dirty="0" err="1"/>
              <a:t>trình</a:t>
            </a:r>
            <a:r>
              <a:rPr lang="en-US" sz="1200" dirty="0"/>
              <a:t> </a:t>
            </a:r>
            <a:r>
              <a:rPr lang="en-US" sz="1200" dirty="0" err="1"/>
              <a:t>bày</a:t>
            </a:r>
            <a:r>
              <a:rPr lang="en-US" sz="1200" dirty="0"/>
              <a:t> </a:t>
            </a:r>
            <a:r>
              <a:rPr lang="en-US" sz="1200" dirty="0" err="1"/>
              <a:t>và</a:t>
            </a:r>
            <a:r>
              <a:rPr lang="en-US" sz="1200" dirty="0"/>
              <a:t> </a:t>
            </a:r>
            <a:r>
              <a:rPr lang="en-US" sz="1200" dirty="0" err="1"/>
              <a:t>sự</a:t>
            </a:r>
            <a:r>
              <a:rPr lang="en-US" sz="1200" dirty="0"/>
              <a:t> </a:t>
            </a:r>
            <a:r>
              <a:rPr lang="en-US" sz="1200" dirty="0" err="1"/>
              <a:t>sáng</a:t>
            </a:r>
            <a:r>
              <a:rPr lang="en-US" sz="1200" dirty="0"/>
              <a:t> </a:t>
            </a:r>
            <a:r>
              <a:rPr lang="en-US" sz="1200" dirty="0" err="1"/>
              <a:t>tạo</a:t>
            </a:r>
            <a:r>
              <a:rPr lang="en-US" sz="1200" dirty="0"/>
              <a:t>.</a:t>
            </a:r>
          </a:p>
          <a:p>
            <a:pPr lvl="0"/>
            <a:endParaRPr lang="en-US" dirty="0"/>
          </a:p>
        </p:txBody>
      </p:sp>
      <p:sp>
        <p:nvSpPr>
          <p:cNvPr id="4" name="Slide Number Placeholder 3"/>
          <p:cNvSpPr>
            <a:spLocks noGrp="1"/>
          </p:cNvSpPr>
          <p:nvPr>
            <p:ph type="sldNum" sz="quarter" idx="10"/>
          </p:nvPr>
        </p:nvSpPr>
        <p:spPr/>
        <p:txBody>
          <a:bodyPr/>
          <a:lstStyle/>
          <a:p>
            <a:fld id="{F97FB229-AF16-4F5B-A5C3-3C2F964FFA13}" type="slidenum">
              <a:rPr lang="zh-CN" altLang="en-US" smtClean="0"/>
              <a:t>16</a:t>
            </a:fld>
            <a:endParaRPr lang="zh-CN" altLang="en-US"/>
          </a:p>
        </p:txBody>
      </p:sp>
    </p:spTree>
    <p:extLst>
      <p:ext uri="{BB962C8B-B14F-4D97-AF65-F5344CB8AC3E}">
        <p14:creationId xmlns:p14="http://schemas.microsoft.com/office/powerpoint/2010/main" val="165699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FB229-AF16-4F5B-A5C3-3C2F964FFA13}" type="slidenum">
              <a:rPr lang="zh-CN" altLang="en-US" smtClean="0"/>
              <a:t>20</a:t>
            </a:fld>
            <a:endParaRPr lang="zh-CN" altLang="en-US"/>
          </a:p>
        </p:txBody>
      </p:sp>
    </p:spTree>
    <p:extLst>
      <p:ext uri="{BB962C8B-B14F-4D97-AF65-F5344CB8AC3E}">
        <p14:creationId xmlns:p14="http://schemas.microsoft.com/office/powerpoint/2010/main" val="481892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TNST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hướng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đến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những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phẩm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chất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lực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chung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như</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đã</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đưa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ra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Chương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trình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ngoài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ra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TNST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còn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ưu</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thế</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thúc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đẩy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hình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thành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ở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người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lực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đặc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thù</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sau</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p>
          <a:p>
            <a:r>
              <a:rPr lang="en-US" sz="1800" kern="1200" dirty="0" err="1">
                <a:solidFill>
                  <a:schemeClr val="tx1"/>
                </a:solidFill>
                <a:effectLst/>
                <a:latin typeface="微软雅黑" panose="020B0503020204020204" pitchFamily="34" charset="-122"/>
                <a:ea typeface="微软雅黑" panose="020B0503020204020204" pitchFamily="34" charset="-122"/>
                <a:cs typeface="+mn-cs"/>
              </a:rPr>
              <a:t>Biện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pháp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tập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trung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nghiên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cứu</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thiết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kế</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sử</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dụng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hình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thức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tổ</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chức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TNST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rèn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luyện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kĩ</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tự</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tư</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duy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dạy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GDCD 7.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Từ</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làm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cơ</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sở</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để</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thiết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kế</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sử</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dụng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HĐTNST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dạy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GDCD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khối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lớp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trường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Trung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mục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tiêu</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dạy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hướng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triển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lực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khẳng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phương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pháp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sử</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dụng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sự</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khác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biệt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so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phương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pháp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truyền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thống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Sự</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khác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biệt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nhất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là</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vai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trò</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người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từ</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nghe</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giảng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sang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tư</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duy</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làm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độc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lập</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làm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theo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nhóm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đổi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mới</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quan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hệ</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giáo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viên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theo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hướng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cộng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tác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800" kern="1200" dirty="0">
                <a:solidFill>
                  <a:schemeClr val="tx1"/>
                </a:solidFill>
                <a:effectLst/>
                <a:latin typeface="微软雅黑" panose="020B0503020204020204" pitchFamily="34" charset="-122"/>
                <a:ea typeface="微软雅黑" panose="020B0503020204020204" pitchFamily="34" charset="-122"/>
                <a:cs typeface="+mn-cs"/>
              </a:rPr>
              <a:t> ý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nghĩa</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quan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trọng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nhằm</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phát</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triển</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lực</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xã</a:t>
            </a:r>
            <a:r>
              <a:rPr lang="en-US" sz="1800" kern="1200" dirty="0">
                <a:solidFill>
                  <a:schemeClr val="tx1"/>
                </a:solidFill>
                <a:effectLst/>
                <a:latin typeface="微软雅黑" panose="020B0503020204020204" pitchFamily="34" charset="-122"/>
                <a:ea typeface="微软雅黑" panose="020B0503020204020204" pitchFamily="34" charset="-122"/>
                <a:cs typeface="+mn-cs"/>
              </a:rPr>
              <a:t> </a:t>
            </a:r>
            <a:r>
              <a:rPr lang="en-US" sz="1800" kern="1200" dirty="0" err="1">
                <a:solidFill>
                  <a:schemeClr val="tx1"/>
                </a:solidFill>
                <a:effectLst/>
                <a:latin typeface="微软雅黑" panose="020B0503020204020204" pitchFamily="34" charset="-122"/>
                <a:ea typeface="微软雅黑" panose="020B0503020204020204" pitchFamily="34" charset="-122"/>
                <a:cs typeface="+mn-cs"/>
              </a:rPr>
              <a:t>hội</a:t>
            </a:r>
            <a:r>
              <a:rPr lang="en-US" sz="1800" kern="1200" dirty="0">
                <a:solidFill>
                  <a:schemeClr val="tx1"/>
                </a:solidFill>
                <a:effectLst/>
                <a:latin typeface="微软雅黑" panose="020B0503020204020204" pitchFamily="34" charset="-122"/>
                <a:ea typeface="微软雅黑" panose="020B0503020204020204" pitchFamily="34" charset="-122"/>
                <a:cs typeface="+mn-cs"/>
              </a:rPr>
              <a:t>.</a:t>
            </a:r>
          </a:p>
          <a:p>
            <a:endParaRPr lang="en-US" sz="1800" dirty="0"/>
          </a:p>
        </p:txBody>
      </p:sp>
      <p:sp>
        <p:nvSpPr>
          <p:cNvPr id="4" name="Slide Number Placeholder 3"/>
          <p:cNvSpPr>
            <a:spLocks noGrp="1"/>
          </p:cNvSpPr>
          <p:nvPr>
            <p:ph type="sldNum" sz="quarter" idx="10"/>
          </p:nvPr>
        </p:nvSpPr>
        <p:spPr/>
        <p:txBody>
          <a:bodyPr/>
          <a:lstStyle/>
          <a:p>
            <a:fld id="{F97FB229-AF16-4F5B-A5C3-3C2F964FFA13}" type="slidenum">
              <a:rPr lang="zh-CN" altLang="en-US" smtClean="0"/>
              <a:t>4</a:t>
            </a:fld>
            <a:endParaRPr lang="zh-CN" altLang="en-US"/>
          </a:p>
        </p:txBody>
      </p:sp>
    </p:spTree>
    <p:extLst>
      <p:ext uri="{BB962C8B-B14F-4D97-AF65-F5344CB8AC3E}">
        <p14:creationId xmlns:p14="http://schemas.microsoft.com/office/powerpoint/2010/main" val="4141470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FB229-AF16-4F5B-A5C3-3C2F964FFA13}" type="slidenum">
              <a:rPr lang="zh-CN" altLang="en-US" smtClean="0"/>
              <a:t>6</a:t>
            </a:fld>
            <a:endParaRPr lang="zh-CN" altLang="en-US"/>
          </a:p>
        </p:txBody>
      </p:sp>
    </p:spTree>
    <p:extLst>
      <p:ext uri="{BB962C8B-B14F-4D97-AF65-F5344CB8AC3E}">
        <p14:creationId xmlns:p14="http://schemas.microsoft.com/office/powerpoint/2010/main" val="3206853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9e46a8c7fd_0_7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9e46a8c7fd_0_7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Bước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1: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Xác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nhu</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cầu</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tổ</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chức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trải</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nghiệm</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sáng</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Công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này</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bao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gồm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một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số</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rõ</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đối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tượng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hiểu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rõ</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đặc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điểm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tham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vừa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giúp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giáo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viên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thiết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kế</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phù</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hợp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đặc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điểm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lứa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tuổi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vừa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giúp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pháp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phòng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ngừa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những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đáng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tiếc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xảy</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ra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Bước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2: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Đặt</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tên</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động</a:t>
            </a:r>
            <a:endParaRPr lang="en-US" sz="1200" kern="1200" dirty="0">
              <a:solidFill>
                <a:schemeClr val="tx1"/>
              </a:solidFill>
              <a:effectLst/>
              <a:latin typeface="微软雅黑" panose="020B0503020204020204" pitchFamily="34" charset="-122"/>
              <a:ea typeface="微软雅黑" panose="020B0503020204020204" pitchFamily="34" charset="-122"/>
              <a:cs typeface="+mn-cs"/>
            </a:endParaRP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đặt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tên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phải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đảm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bảo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yêu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sau</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Rõ</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ràng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chính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ngắn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gọn</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Phản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ánh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chủ</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đề</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dung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ấn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tượng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ban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đầu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sinh</a:t>
            </a:r>
            <a:endParaRPr lang="en-US" sz="1200" kern="1200" dirty="0">
              <a:solidFill>
                <a:schemeClr val="tx1"/>
              </a:solidFill>
              <a:effectLst/>
              <a:latin typeface="微软雅黑" panose="020B0503020204020204" pitchFamily="34" charset="-122"/>
              <a:ea typeface="微软雅黑" panose="020B0503020204020204" pitchFamily="34" charset="-122"/>
              <a:cs typeface="+mn-cs"/>
            </a:endParaRP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Tên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gợi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ý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bản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kế</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hoạch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HĐTNST,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nhưng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tùy</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thuộc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điều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cụ</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từng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lớp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lựa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chọn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tên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Giáo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viên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cũng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lựa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chọn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ngoài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gợi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ý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kế</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hoạch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trường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nhưng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phải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bám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chủ</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đề</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vụ</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tốt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tiêu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giáo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một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chủ</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đề</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tránh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rời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tiêu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Bước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3: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Xác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mục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tiêu</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động</a:t>
            </a:r>
            <a:endParaRPr lang="en-US" sz="1200" kern="1200" dirty="0">
              <a:solidFill>
                <a:schemeClr val="tx1"/>
              </a:solidFill>
              <a:effectLst/>
              <a:latin typeface="微软雅黑" panose="020B0503020204020204" pitchFamily="34" charset="-122"/>
              <a:ea typeface="微软雅黑" panose="020B0503020204020204" pitchFamily="34" charset="-122"/>
              <a:cs typeface="+mn-cs"/>
            </a:endParaRP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tiêu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phải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rõ</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ràng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cụ</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phù</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hợp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phản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ánh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mức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cao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thấp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yêu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về</a:t>
            </a:r>
            <a:r>
              <a:rPr lang="en-US" sz="1200" kern="1200" dirty="0">
                <a:solidFill>
                  <a:schemeClr val="tx1"/>
                </a:solidFill>
                <a:effectLst/>
                <a:latin typeface="微软雅黑" panose="020B0503020204020204" pitchFamily="34" charset="-122"/>
                <a:ea typeface="微软雅黑" panose="020B0503020204020204" pitchFamily="34" charset="-122"/>
                <a:cs typeface="+mn-cs"/>
              </a:rPr>
              <a:t> tri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thức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kĩ</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thái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hướng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giá</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trị</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p>
          <a:p>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Bước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4: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Xác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nội</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dung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phương</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pháp</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phương</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tiện</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hình</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thức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động</a:t>
            </a:r>
            <a:endParaRPr lang="en-US" sz="1200" kern="1200" dirty="0">
              <a:solidFill>
                <a:schemeClr val="tx1"/>
              </a:solidFill>
              <a:effectLst/>
              <a:latin typeface="微软雅黑" panose="020B0503020204020204" pitchFamily="34" charset="-122"/>
              <a:ea typeface="微软雅黑" panose="020B0503020204020204" pitchFamily="34" charset="-122"/>
              <a:cs typeface="+mn-cs"/>
            </a:endParaRP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Trước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hết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căn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cứ</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từng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chủ</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đề</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tiêu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điều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hoàn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cảnh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cụ</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lớp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dung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phù</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hợp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liệt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kê</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đẩy</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đủ</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dung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phải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hiện</a:t>
            </a:r>
            <a:endParaRPr lang="en-US" sz="1200" kern="1200" dirty="0">
              <a:solidFill>
                <a:schemeClr val="tx1"/>
              </a:solidFill>
              <a:effectLst/>
              <a:latin typeface="微软雅黑" panose="020B0503020204020204" pitchFamily="34" charset="-122"/>
              <a:ea typeface="微软雅黑" panose="020B0503020204020204" pitchFamily="34" charset="-122"/>
              <a:cs typeface="+mn-cs"/>
            </a:endParaRPr>
          </a:p>
          <a:p>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Bước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5: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Lập</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kế</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hoạch</a:t>
            </a:r>
            <a:endParaRPr lang="en-US" sz="1200" kern="1200" dirty="0">
              <a:solidFill>
                <a:schemeClr val="tx1"/>
              </a:solidFill>
              <a:effectLst/>
              <a:latin typeface="微软雅黑" panose="020B0503020204020204" pitchFamily="34" charset="-122"/>
              <a:ea typeface="微软雅黑" panose="020B0503020204020204" pitchFamily="34" charset="-122"/>
              <a:cs typeface="+mn-cs"/>
            </a:endParaRP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Lập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kế</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hoạch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hệ</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thống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tiêu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tức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tìm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nguồn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nhân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vật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tài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liệu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thời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gian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không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gian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hoàn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thành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tiêu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Bước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6: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Thiết</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kế</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chi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tiết</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trên</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bản</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giấy</a:t>
            </a:r>
            <a:endParaRPr lang="en-US" sz="1200" kern="1200" dirty="0">
              <a:solidFill>
                <a:schemeClr val="tx1"/>
              </a:solidFill>
              <a:effectLst/>
              <a:latin typeface="微软雅黑" panose="020B0503020204020204" pitchFamily="34" charset="-122"/>
              <a:ea typeface="微软雅黑" panose="020B0503020204020204" pitchFamily="34" charset="-122"/>
              <a:cs typeface="+mn-cs"/>
            </a:endParaRP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bước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này</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phải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bao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nhiêu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phải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đó</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gì</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dung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mỗi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đó</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ra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sao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Tiến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trình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thời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gian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đó</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như</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thế</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nào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công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cụ</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tổ</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nhóm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nhân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Yêu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mỗi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Bước</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7: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Kiểm</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tra</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điều</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chỉnh</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hoàn</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thiện</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chương</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trình</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b="1"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b="1" kern="1200" dirty="0" err="1">
                <a:solidFill>
                  <a:schemeClr val="tx1"/>
                </a:solidFill>
                <a:effectLst/>
                <a:latin typeface="微软雅黑" panose="020B0503020204020204" pitchFamily="34" charset="-122"/>
                <a:ea typeface="微软雅黑" panose="020B0503020204020204" pitchFamily="34" charset="-122"/>
                <a:cs typeface="+mn-cs"/>
              </a:rPr>
              <a:t>động</a:t>
            </a:r>
            <a:endParaRPr lang="en-US" sz="1200" kern="1200" dirty="0">
              <a:solidFill>
                <a:schemeClr val="tx1"/>
              </a:solidFill>
              <a:effectLst/>
              <a:latin typeface="微软雅黑" panose="020B0503020204020204" pitchFamily="34" charset="-122"/>
              <a:ea typeface="微软雅黑" panose="020B0503020204020204" pitchFamily="34" charset="-122"/>
              <a:cs typeface="+mn-cs"/>
            </a:endParaRP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Rà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soát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kiểm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lại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dung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trình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tự</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của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thời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gian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từng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xem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xét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tính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hợp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lý</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năng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thực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kết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quả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r>
              <a:rPr lang="en-US" sz="1200" kern="1200" dirty="0" err="1">
                <a:solidFill>
                  <a:schemeClr val="tx1"/>
                </a:solidFill>
                <a:effectLst/>
                <a:latin typeface="微软雅黑" panose="020B0503020204020204" pitchFamily="34" charset="-122"/>
                <a:ea typeface="微软雅黑" panose="020B0503020204020204" pitchFamily="34" charset="-122"/>
                <a:cs typeface="+mn-cs"/>
              </a:rPr>
              <a:t>Nếu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những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sai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sót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hoặc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bất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hợp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lý</a:t>
            </a:r>
            <a:r>
              <a:rPr lang="en-US" sz="1200" kern="1200" dirty="0">
                <a:solidFill>
                  <a:schemeClr val="tx1"/>
                </a:solidFill>
                <a:effectLst/>
                <a:latin typeface="微软雅黑" panose="020B0503020204020204" pitchFamily="34" charset="-122"/>
                <a:ea typeface="微软雅黑" panose="020B0503020204020204" pitchFamily="34" charset="-122"/>
                <a:cs typeface="+mn-cs"/>
              </a:rPr>
              <a:t> ở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khâu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nào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bước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nào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dung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nào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hay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việc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nào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thì</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kịp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thời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điều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chỉnh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15440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微软雅黑" panose="020B0503020204020204" pitchFamily="34" charset="-122"/>
                <a:ea typeface="微软雅黑" panose="020B0503020204020204" pitchFamily="34" charset="-122"/>
                <a:cs typeface="+mn-cs"/>
              </a:rPr>
              <a:t>HĐTNST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được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tổ</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chức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dưới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nhiều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hình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thức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nhau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như</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câu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bộ</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tổ</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chức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trò</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chơi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diễn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đàn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sân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khấu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tương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dự</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án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nghiên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cứu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xã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sáng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tạo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dung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truyền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thông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tham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quan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ngoại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giao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lưu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nhân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đạo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tình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nguyện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đồng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sinh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tập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lao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công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ích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thao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tổ</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chức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ngày</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hội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Mỗi</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hình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thức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trên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đều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mang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ý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nghĩa</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giáo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dục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nhất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định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Giáo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viên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có</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thể</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sử</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dụng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động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TNST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các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bất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cứ</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phần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nào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trong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tiến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trình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dạy</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học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sao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cho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phù</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hợp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đạt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hiệu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quả</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cao</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nhất</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mà</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mình</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muốn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như</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Mở</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đầu</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khám</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phá</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luyện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tập</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hoặc</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vận</a:t>
            </a:r>
            <a:r>
              <a:rPr lang="en-US" sz="1200" kern="1200" dirty="0">
                <a:solidFill>
                  <a:schemeClr val="tx1"/>
                </a:solidFill>
                <a:effectLst/>
                <a:latin typeface="微软雅黑" panose="020B0503020204020204" pitchFamily="34" charset="-122"/>
                <a:ea typeface="微软雅黑" panose="020B0503020204020204" pitchFamily="34" charset="-122"/>
                <a:cs typeface="+mn-cs"/>
              </a:rPr>
              <a:t> </a:t>
            </a:r>
            <a:r>
              <a:rPr lang="en-US" sz="1200" kern="1200" dirty="0" err="1">
                <a:solidFill>
                  <a:schemeClr val="tx1"/>
                </a:solidFill>
                <a:effectLst/>
                <a:latin typeface="微软雅黑" panose="020B0503020204020204" pitchFamily="34" charset="-122"/>
                <a:ea typeface="微软雅黑" panose="020B0503020204020204" pitchFamily="34" charset="-122"/>
                <a:cs typeface="+mn-cs"/>
              </a:rPr>
              <a:t>dụng</a:t>
            </a:r>
            <a:r>
              <a:rPr lang="en-US" sz="1200" kern="1200" dirty="0">
                <a:solidFill>
                  <a:schemeClr val="tx1"/>
                </a:solidFill>
                <a:effectLst/>
                <a:latin typeface="微软雅黑" panose="020B0503020204020204" pitchFamily="34" charset="-122"/>
                <a:ea typeface="微软雅黑" panose="020B0503020204020204" pitchFamily="34" charset="-122"/>
                <a:cs typeface="+mn-cs"/>
              </a:rPr>
              <a:t>.</a:t>
            </a:r>
          </a:p>
          <a:p>
            <a:endParaRPr lang="en-US" dirty="0"/>
          </a:p>
        </p:txBody>
      </p:sp>
      <p:sp>
        <p:nvSpPr>
          <p:cNvPr id="4" name="Slide Number Placeholder 3"/>
          <p:cNvSpPr>
            <a:spLocks noGrp="1"/>
          </p:cNvSpPr>
          <p:nvPr>
            <p:ph type="sldNum" sz="quarter" idx="10"/>
          </p:nvPr>
        </p:nvSpPr>
        <p:spPr/>
        <p:txBody>
          <a:bodyPr/>
          <a:lstStyle/>
          <a:p>
            <a:fld id="{F97FB229-AF16-4F5B-A5C3-3C2F964FFA13}" type="slidenum">
              <a:rPr lang="zh-CN" altLang="en-US" smtClean="0"/>
              <a:t>8</a:t>
            </a:fld>
            <a:endParaRPr lang="zh-CN" altLang="en-US"/>
          </a:p>
        </p:txBody>
      </p:sp>
    </p:spTree>
    <p:extLst>
      <p:ext uri="{BB962C8B-B14F-4D97-AF65-F5344CB8AC3E}">
        <p14:creationId xmlns:p14="http://schemas.microsoft.com/office/powerpoint/2010/main" val="211561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99bcdf438c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99bcdf438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9960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0045" algn="just">
              <a:lnSpc>
                <a:spcPct val="115000"/>
              </a:lnSpc>
              <a:spcBef>
                <a:spcPts val="0"/>
              </a:spcBef>
              <a:spcAft>
                <a:spcPts val="0"/>
              </a:spcAft>
            </a:pPr>
            <a:r>
              <a:rPr lang="vi-VN" sz="1800" b="1" dirty="0">
                <a:effectLst/>
                <a:latin typeface="Times New Roman" panose="02020603050405020304" pitchFamily="18" charset="0"/>
                <a:ea typeface="Times New Roman" panose="02020603050405020304" pitchFamily="18" charset="0"/>
              </a:rPr>
              <a:t>a) Về kiến thức</a:t>
            </a:r>
            <a:endParaRPr lang="en-US" sz="1800" dirty="0">
              <a:effectLst/>
              <a:latin typeface="Times New Roman" panose="02020603050405020304" pitchFamily="18" charset="0"/>
              <a:ea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b) Về phẩm chất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600"/>
              </a:spcBef>
              <a:spcAft>
                <a:spcPts val="0"/>
              </a:spcAft>
              <a:tabLst>
                <a:tab pos="897890" algn="l"/>
              </a:tabLst>
            </a:pPr>
            <a:r>
              <a:rPr lang="vi-VN" sz="1800" b="0" spc="20" dirty="0">
                <a:effectLst/>
                <a:latin typeface="Times New Roman" panose="02020603050405020304" pitchFamily="18" charset="0"/>
                <a:ea typeface="Times New Roman" panose="02020603050405020304" pitchFamily="18" charset="0"/>
              </a:rPr>
              <a:t>Nhân</a:t>
            </a:r>
            <a:r>
              <a:rPr lang="vi-VN" sz="1800" b="0" spc="55" dirty="0">
                <a:effectLst/>
                <a:latin typeface="Times New Roman" panose="02020603050405020304" pitchFamily="18" charset="0"/>
                <a:ea typeface="Times New Roman" panose="02020603050405020304" pitchFamily="18" charset="0"/>
              </a:rPr>
              <a:t> </a:t>
            </a:r>
            <a:r>
              <a:rPr lang="vi-VN" sz="1800" b="0" dirty="0">
                <a:effectLst/>
                <a:latin typeface="Times New Roman" panose="02020603050405020304" pitchFamily="18" charset="0"/>
                <a:ea typeface="Times New Roman" panose="02020603050405020304" pitchFamily="18" charset="0"/>
              </a:rPr>
              <a:t>ái: Trân trọng </a:t>
            </a:r>
            <a:r>
              <a:rPr lang="vi-VN" sz="1800" b="0" spc="-15" dirty="0">
                <a:effectLst/>
                <a:latin typeface="Times New Roman" panose="02020603050405020304" pitchFamily="18" charset="0"/>
                <a:ea typeface="Times New Roman" panose="02020603050405020304" pitchFamily="18" charset="0"/>
              </a:rPr>
              <a:t>danh </a:t>
            </a:r>
            <a:r>
              <a:rPr lang="vi-VN" sz="1800" b="0" dirty="0">
                <a:effectLst/>
                <a:latin typeface="Times New Roman" panose="02020603050405020304" pitchFamily="18" charset="0"/>
                <a:ea typeface="Times New Roman" panose="02020603050405020304" pitchFamily="18" charset="0"/>
              </a:rPr>
              <a:t>dự, sức khoẻ của </a:t>
            </a:r>
            <a:r>
              <a:rPr lang="vi-VN" sz="1800" b="0" spc="-25" dirty="0">
                <a:effectLst/>
                <a:latin typeface="Times New Roman" panose="02020603050405020304" pitchFamily="18" charset="0"/>
                <a:ea typeface="Times New Roman" panose="02020603050405020304" pitchFamily="18" charset="0"/>
              </a:rPr>
              <a:t>người </a:t>
            </a:r>
            <a:r>
              <a:rPr lang="vi-VN" sz="1800" b="0" spc="-15" dirty="0">
                <a:effectLst/>
                <a:latin typeface="Times New Roman" panose="02020603050405020304" pitchFamily="18" charset="0"/>
                <a:ea typeface="Times New Roman" panose="02020603050405020304" pitchFamily="18" charset="0"/>
              </a:rPr>
              <a:t>khác; </a:t>
            </a:r>
            <a:r>
              <a:rPr lang="vi-VN" sz="1800" b="0" spc="-20" dirty="0">
                <a:effectLst/>
                <a:latin typeface="Times New Roman" panose="02020603050405020304" pitchFamily="18" charset="0"/>
                <a:ea typeface="Times New Roman" panose="02020603050405020304" pitchFamily="18" charset="0"/>
              </a:rPr>
              <a:t>không </a:t>
            </a:r>
            <a:r>
              <a:rPr lang="vi-VN" sz="1800" b="0" dirty="0">
                <a:effectLst/>
                <a:latin typeface="Times New Roman" panose="02020603050405020304" pitchFamily="18" charset="0"/>
                <a:ea typeface="Times New Roman" panose="02020603050405020304" pitchFamily="18" charset="0"/>
              </a:rPr>
              <a:t>đồng tình </a:t>
            </a:r>
            <a:r>
              <a:rPr lang="vi-VN" sz="1800" b="0" spc="-15" dirty="0">
                <a:effectLst/>
                <a:latin typeface="Times New Roman" panose="02020603050405020304" pitchFamily="18" charset="0"/>
                <a:ea typeface="Times New Roman" panose="02020603050405020304" pitchFamily="18" charset="0"/>
              </a:rPr>
              <a:t>với </a:t>
            </a:r>
            <a:r>
              <a:rPr lang="vi-VN" sz="1800" b="0" dirty="0">
                <a:effectLst/>
                <a:latin typeface="Times New Roman" panose="02020603050405020304" pitchFamily="18" charset="0"/>
                <a:ea typeface="Times New Roman" panose="02020603050405020304" pitchFamily="18" charset="0"/>
              </a:rPr>
              <a:t>cái ác, cái </a:t>
            </a:r>
            <a:r>
              <a:rPr lang="vi-VN" sz="1800" b="0" spc="-25" dirty="0">
                <a:effectLst/>
                <a:latin typeface="Times New Roman" panose="02020603050405020304" pitchFamily="18" charset="0"/>
                <a:ea typeface="Times New Roman" panose="02020603050405020304" pitchFamily="18" charset="0"/>
              </a:rPr>
              <a:t>xấu; </a:t>
            </a:r>
            <a:r>
              <a:rPr lang="vi-VN" sz="1800" b="0" spc="-20" dirty="0">
                <a:effectLst/>
                <a:latin typeface="Times New Roman" panose="02020603050405020304" pitchFamily="18" charset="0"/>
                <a:ea typeface="Times New Roman" panose="02020603050405020304" pitchFamily="18" charset="0"/>
              </a:rPr>
              <a:t>không </a:t>
            </a:r>
            <a:r>
              <a:rPr lang="vi-VN" sz="1800" b="0" spc="25" dirty="0">
                <a:effectLst/>
                <a:latin typeface="Times New Roman" panose="02020603050405020304" pitchFamily="18" charset="0"/>
                <a:ea typeface="Times New Roman" panose="02020603050405020304" pitchFamily="18" charset="0"/>
              </a:rPr>
              <a:t>cổ </a:t>
            </a:r>
            <a:r>
              <a:rPr lang="vi-VN" sz="1800" b="0" spc="-30" dirty="0">
                <a:effectLst/>
                <a:latin typeface="Times New Roman" panose="02020603050405020304" pitchFamily="18" charset="0"/>
                <a:ea typeface="Times New Roman" panose="02020603050405020304" pitchFamily="18" charset="0"/>
              </a:rPr>
              <a:t>xuý, </a:t>
            </a:r>
            <a:r>
              <a:rPr lang="vi-VN" sz="1800" b="0" spc="-20" dirty="0">
                <a:effectLst/>
                <a:latin typeface="Times New Roman" panose="02020603050405020304" pitchFamily="18" charset="0"/>
                <a:ea typeface="Times New Roman" panose="02020603050405020304" pitchFamily="18" charset="0"/>
              </a:rPr>
              <a:t>không </a:t>
            </a:r>
            <a:r>
              <a:rPr lang="vi-VN" sz="1800" b="0" spc="-25" dirty="0">
                <a:effectLst/>
                <a:latin typeface="Times New Roman" panose="02020603050405020304" pitchFamily="18" charset="0"/>
                <a:ea typeface="Times New Roman" panose="02020603050405020304" pitchFamily="18" charset="0"/>
              </a:rPr>
              <a:t>tham </a:t>
            </a:r>
            <a:r>
              <a:rPr lang="vi-VN" sz="1800" b="0" spc="-50" dirty="0">
                <a:effectLst/>
                <a:latin typeface="Times New Roman" panose="02020603050405020304" pitchFamily="18" charset="0"/>
                <a:ea typeface="Times New Roman" panose="02020603050405020304" pitchFamily="18" charset="0"/>
              </a:rPr>
              <a:t>gia </a:t>
            </a:r>
            <a:r>
              <a:rPr lang="vi-VN" sz="1800" b="0" dirty="0">
                <a:effectLst/>
                <a:latin typeface="Times New Roman" panose="02020603050405020304" pitchFamily="18" charset="0"/>
                <a:ea typeface="Times New Roman" panose="02020603050405020304" pitchFamily="18" charset="0"/>
              </a:rPr>
              <a:t>các </a:t>
            </a:r>
            <a:r>
              <a:rPr lang="vi-VN" sz="1800" b="0" spc="-30" dirty="0">
                <a:effectLst/>
                <a:latin typeface="Times New Roman" panose="02020603050405020304" pitchFamily="18" charset="0"/>
                <a:ea typeface="Times New Roman" panose="02020603050405020304" pitchFamily="18" charset="0"/>
              </a:rPr>
              <a:t>hành </a:t>
            </a:r>
            <a:r>
              <a:rPr lang="vi-VN" sz="1800" b="0" spc="-20" dirty="0">
                <a:effectLst/>
                <a:latin typeface="Times New Roman" panose="02020603050405020304" pitchFamily="18" charset="0"/>
                <a:ea typeface="Times New Roman" panose="02020603050405020304" pitchFamily="18" charset="0"/>
              </a:rPr>
              <a:t>vi </a:t>
            </a:r>
            <a:r>
              <a:rPr lang="vi-VN" sz="1800" b="0" dirty="0">
                <a:effectLst/>
                <a:latin typeface="Times New Roman" panose="02020603050405020304" pitchFamily="18" charset="0"/>
                <a:ea typeface="Times New Roman" panose="02020603050405020304" pitchFamily="18" charset="0"/>
              </a:rPr>
              <a:t>bạo </a:t>
            </a:r>
            <a:r>
              <a:rPr lang="vi-VN" sz="1800" b="0" spc="-20" dirty="0">
                <a:effectLst/>
                <a:latin typeface="Times New Roman" panose="02020603050405020304" pitchFamily="18" charset="0"/>
                <a:ea typeface="Times New Roman" panose="02020603050405020304" pitchFamily="18" charset="0"/>
              </a:rPr>
              <a:t>lực; </a:t>
            </a:r>
            <a:r>
              <a:rPr lang="vi-VN" sz="1800" b="0" dirty="0">
                <a:effectLst/>
                <a:latin typeface="Times New Roman" panose="02020603050405020304" pitchFamily="18" charset="0"/>
                <a:ea typeface="Times New Roman" panose="02020603050405020304" pitchFamily="18" charset="0"/>
              </a:rPr>
              <a:t>sẵn sàng </a:t>
            </a:r>
            <a:r>
              <a:rPr lang="vi-VN" sz="1800" b="0" spc="-15" dirty="0">
                <a:effectLst/>
                <a:latin typeface="Times New Roman" panose="02020603050405020304" pitchFamily="18" charset="0"/>
                <a:ea typeface="Times New Roman" panose="02020603050405020304" pitchFamily="18" charset="0"/>
              </a:rPr>
              <a:t>bênh </a:t>
            </a:r>
            <a:r>
              <a:rPr lang="vi-VN" sz="1800" b="0" spc="-20" dirty="0">
                <a:effectLst/>
                <a:latin typeface="Times New Roman" panose="02020603050405020304" pitchFamily="18" charset="0"/>
                <a:ea typeface="Times New Roman" panose="02020603050405020304" pitchFamily="18" charset="0"/>
              </a:rPr>
              <a:t>vực </a:t>
            </a:r>
            <a:r>
              <a:rPr lang="vi-VN" sz="1800" b="0" spc="-25" dirty="0">
                <a:effectLst/>
                <a:latin typeface="Times New Roman" panose="02020603050405020304" pitchFamily="18" charset="0"/>
                <a:ea typeface="Times New Roman" panose="02020603050405020304" pitchFamily="18" charset="0"/>
              </a:rPr>
              <a:t>người yếu thế, </a:t>
            </a:r>
            <a:r>
              <a:rPr lang="vi-VN" sz="1800" b="0" spc="-40" dirty="0">
                <a:effectLst/>
                <a:latin typeface="Times New Roman" panose="02020603050405020304" pitchFamily="18" charset="0"/>
                <a:ea typeface="Times New Roman" panose="02020603050405020304" pitchFamily="18" charset="0"/>
              </a:rPr>
              <a:t>thiệt </a:t>
            </a:r>
            <a:r>
              <a:rPr lang="vi-VN" sz="1800" b="0" dirty="0">
                <a:effectLst/>
                <a:latin typeface="Times New Roman" panose="02020603050405020304" pitchFamily="18" charset="0"/>
                <a:ea typeface="Times New Roman" panose="02020603050405020304" pitchFamily="18" charset="0"/>
              </a:rPr>
              <a:t>thòi </a:t>
            </a:r>
            <a:endParaRPr lang="en-US" sz="1800" b="1" dirty="0">
              <a:effectLst/>
              <a:latin typeface="Times New Roman" panose="02020603050405020304" pitchFamily="18" charset="0"/>
              <a:ea typeface="Times New Roman" panose="02020603050405020304" pitchFamily="18" charset="0"/>
            </a:endParaRPr>
          </a:p>
          <a:p>
            <a:pPr marL="0" marR="0" indent="360045" algn="just">
              <a:lnSpc>
                <a:spcPct val="115000"/>
              </a:lnSpc>
              <a:spcBef>
                <a:spcPts val="0"/>
              </a:spcBef>
              <a:spcAft>
                <a:spcPts val="0"/>
              </a:spcAft>
              <a:tabLst>
                <a:tab pos="1107440" algn="l"/>
              </a:tabLst>
            </a:pPr>
            <a:r>
              <a:rPr lang="vi-VN" sz="1800" b="0" dirty="0">
                <a:effectLst/>
                <a:latin typeface="Times New Roman" panose="02020603050405020304" pitchFamily="18" charset="0"/>
                <a:ea typeface="Times New Roman" panose="02020603050405020304" pitchFamily="18" charset="0"/>
              </a:rPr>
              <a:t>Trách</a:t>
            </a:r>
            <a:r>
              <a:rPr lang="vi-VN" sz="1800" b="0" spc="55" dirty="0">
                <a:effectLst/>
                <a:latin typeface="Times New Roman" panose="02020603050405020304" pitchFamily="18" charset="0"/>
                <a:ea typeface="Times New Roman" panose="02020603050405020304" pitchFamily="18" charset="0"/>
              </a:rPr>
              <a:t> </a:t>
            </a:r>
            <a:r>
              <a:rPr lang="vi-VN" sz="1800" b="0" dirty="0">
                <a:effectLst/>
                <a:latin typeface="Times New Roman" panose="02020603050405020304" pitchFamily="18" charset="0"/>
                <a:ea typeface="Times New Roman" panose="02020603050405020304" pitchFamily="18" charset="0"/>
              </a:rPr>
              <a:t>nhiệm:  C</a:t>
            </a:r>
            <a:r>
              <a:rPr lang="vi-VN" sz="1800" b="0" spc="20" dirty="0">
                <a:effectLst/>
                <a:latin typeface="Times New Roman" panose="02020603050405020304" pitchFamily="18" charset="0"/>
                <a:ea typeface="Times New Roman" panose="02020603050405020304" pitchFamily="18" charset="0"/>
              </a:rPr>
              <a:t>ó </a:t>
            </a:r>
            <a:r>
              <a:rPr lang="vi-VN" sz="1800" b="0" dirty="0">
                <a:effectLst/>
                <a:latin typeface="Times New Roman" panose="02020603050405020304" pitchFamily="18" charset="0"/>
                <a:ea typeface="Times New Roman" panose="02020603050405020304" pitchFamily="18" charset="0"/>
              </a:rPr>
              <a:t>ý </a:t>
            </a:r>
            <a:r>
              <a:rPr lang="vi-VN" sz="1800" b="0" spc="-25" dirty="0">
                <a:effectLst/>
                <a:latin typeface="Times New Roman" panose="02020603050405020304" pitchFamily="18" charset="0"/>
                <a:ea typeface="Times New Roman" panose="02020603050405020304" pitchFamily="18" charset="0"/>
              </a:rPr>
              <a:t>thức trong việc đấu tranh với những biểu hiện tiêu cực gây mất đoàn kết trong học tập và bạn bè. Thực hiện tốt nội quy nhà trường, ngăn chặn đẩy lùi những hiện tượng vi phạm nội quy nhà trường, gây mất an ninh trật tự</a:t>
            </a:r>
            <a:endParaRPr lang="en-US" sz="1800" b="1" dirty="0">
              <a:effectLst/>
              <a:latin typeface="Times New Roman" panose="02020603050405020304" pitchFamily="18" charset="0"/>
              <a:ea typeface="Times New Roman" panose="02020603050405020304" pitchFamily="18" charset="0"/>
            </a:endParaRPr>
          </a:p>
          <a:p>
            <a:pPr marL="0" marR="0" indent="360045" algn="just">
              <a:lnSpc>
                <a:spcPct val="115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c) Về năng lực.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Năng lực chung:</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Tự chủ và tự học để có những kiến thức cơ bản về phòng chống bạo lực học đường.</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Giao tiếp và hợp tác trong làm việc nhóm để thực hiện các nhiệm vụ được phân công.</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Giải quyết vấn đề và sáng tạo ở những tình huống liên quan đến phòng chống bạo lực học đường..</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Năng lực đặc thù:</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vi: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vi:</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indent="360045"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FB229-AF16-4F5B-A5C3-3C2F964FFA13}" type="slidenum">
              <a:rPr lang="zh-CN" altLang="en-US" smtClean="0"/>
              <a:t>10</a:t>
            </a:fld>
            <a:endParaRPr lang="zh-CN" altLang="en-US"/>
          </a:p>
        </p:txBody>
      </p:sp>
    </p:spTree>
    <p:extLst>
      <p:ext uri="{BB962C8B-B14F-4D97-AF65-F5344CB8AC3E}">
        <p14:creationId xmlns:p14="http://schemas.microsoft.com/office/powerpoint/2010/main" val="362225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FB229-AF16-4F5B-A5C3-3C2F964FFA1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Tree>
    <p:extLst>
      <p:ext uri="{BB962C8B-B14F-4D97-AF65-F5344CB8AC3E}">
        <p14:creationId xmlns:p14="http://schemas.microsoft.com/office/powerpoint/2010/main" val="2750269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91221dc74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91221dc74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9544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D0512F-2833-5355-0913-68B4B9211497}"/>
              </a:ext>
            </a:extLst>
          </p:cNvPr>
          <p:cNvSpPr>
            <a:spLocks noGrp="1"/>
          </p:cNvSpPr>
          <p:nvPr>
            <p:ph type="ctrTitle"/>
          </p:nvPr>
        </p:nvSpPr>
        <p:spPr>
          <a:xfrm>
            <a:off x="1524000" y="1122363"/>
            <a:ext cx="9144000" cy="2387600"/>
          </a:xfrm>
          <a:prstGeom prst="rect">
            <a:avLst/>
          </a:prstGeom>
        </p:spPr>
        <p:txBody>
          <a:bodyPr anchor="t">
            <a:normAutofit/>
          </a:bodyPr>
          <a:lstStyle>
            <a:lvl1pPr algn="ctr">
              <a:defRPr sz="6000"/>
            </a:lvl1pPr>
          </a:lstStyle>
          <a:p>
            <a:r>
              <a:rPr lang="vi-VN" altLang="vi-VN">
                <a:latin typeface="Noto Sans"/>
                <a:ea typeface="Noto Sans"/>
              </a:rPr>
              <a:t>Bấm vào đây để chỉnh sửa kiểu tiêu đề chính</a:t>
            </a:r>
          </a:p>
        </p:txBody>
      </p:sp>
      <p:sp>
        <p:nvSpPr>
          <p:cNvPr id="3" name="副标题 2">
            <a:extLst>
              <a:ext uri="{FF2B5EF4-FFF2-40B4-BE49-F238E27FC236}">
                <a16:creationId xmlns:a16="http://schemas.microsoft.com/office/drawing/2014/main" id="{3280393A-F412-2877-902D-0DF1E4B43563}"/>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ltLang="vi-VN">
                <a:latin typeface="Noto Sans"/>
                <a:ea typeface="Noto Sans"/>
              </a:rPr>
              <a:t>Bấm vào đây để chỉnh sửa kiểu phụ đề chính</a:t>
            </a:r>
          </a:p>
        </p:txBody>
      </p:sp>
      <p:sp>
        <p:nvSpPr>
          <p:cNvPr id="4" name="日期占位符 3">
            <a:extLst>
              <a:ext uri="{FF2B5EF4-FFF2-40B4-BE49-F238E27FC236}">
                <a16:creationId xmlns:a16="http://schemas.microsoft.com/office/drawing/2014/main" id="{6F008F4B-5758-134A-698E-5598AB60BA2C}"/>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5" name="页脚占位符 4">
            <a:extLst>
              <a:ext uri="{FF2B5EF4-FFF2-40B4-BE49-F238E27FC236}">
                <a16:creationId xmlns:a16="http://schemas.microsoft.com/office/drawing/2014/main" id="{A35DE862-C66B-2A30-9179-A68780CAB7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53B84E-9450-DB26-7EFE-716A992A8442}"/>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39647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C34428-17DB-A781-DE32-3F50F7C71DB9}"/>
              </a:ext>
            </a:extLst>
          </p:cNvPr>
          <p:cNvSpPr>
            <a:spLocks noGrp="1"/>
          </p:cNvSpPr>
          <p:nvPr>
            <p:ph type="title"/>
          </p:nvPr>
        </p:nvSpPr>
        <p:spPr>
          <a:xfrm>
            <a:off x="838200"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竖排文字占位符 2">
            <a:extLst>
              <a:ext uri="{FF2B5EF4-FFF2-40B4-BE49-F238E27FC236}">
                <a16:creationId xmlns:a16="http://schemas.microsoft.com/office/drawing/2014/main" id="{50DC373F-2B41-34A0-76AB-7CC2D6ECCD79}"/>
              </a:ext>
            </a:extLst>
          </p:cNvPr>
          <p:cNvSpPr>
            <a:spLocks noGrp="1"/>
          </p:cNvSpPr>
          <p:nvPr>
            <p:ph type="body" orient="vert" idx="1"/>
          </p:nvPr>
        </p:nvSpPr>
        <p:spPr>
          <a:xfrm>
            <a:off x="838200" y="1825625"/>
            <a:ext cx="10515600" cy="4351338"/>
          </a:xfrm>
          <a:prstGeom prst="rect">
            <a:avLst/>
          </a:prstGeom>
        </p:spPr>
        <p:txBody>
          <a:bodyPr vert="vert">
            <a:normAutofit/>
          </a:bodyPr>
          <a:lstStyle/>
          <a:p>
            <a:pPr lvl="0"/>
            <a:r>
              <a:rPr lang="vi-VN" altLang="vi-VN">
                <a:latin typeface="Noto Sans"/>
                <a:ea typeface="Noto Sans"/>
              </a:rPr>
              <a:t>Bấm vào đây để chỉnh sửa kiểu văn bản chính</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a:extLst>
              <a:ext uri="{FF2B5EF4-FFF2-40B4-BE49-F238E27FC236}">
                <a16:creationId xmlns:a16="http://schemas.microsoft.com/office/drawing/2014/main" id="{1C0DCB01-0817-F011-7A38-EC99FB1F515C}"/>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5" name="页脚占位符 4">
            <a:extLst>
              <a:ext uri="{FF2B5EF4-FFF2-40B4-BE49-F238E27FC236}">
                <a16:creationId xmlns:a16="http://schemas.microsoft.com/office/drawing/2014/main" id="{C01FB46A-C639-8EF6-1130-9E57030F1E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FEB214E-839C-319B-D471-2855284C2D2A}"/>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3838050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33258A-C491-601C-3F54-A4E2723CBE7A}"/>
              </a:ext>
            </a:extLst>
          </p:cNvPr>
          <p:cNvSpPr>
            <a:spLocks noGrp="1"/>
          </p:cNvSpPr>
          <p:nvPr>
            <p:ph type="title" orient="vert"/>
          </p:nvPr>
        </p:nvSpPr>
        <p:spPr>
          <a:xfrm>
            <a:off x="8724900" y="365125"/>
            <a:ext cx="2628900" cy="5811838"/>
          </a:xfrm>
          <a:prstGeom prst="rect">
            <a:avLst/>
          </a:prstGeom>
        </p:spPr>
        <p:txBody>
          <a:bodyPr vert="vert">
            <a:normAutofit/>
          </a:bodyPr>
          <a:lstStyle/>
          <a:p>
            <a:r>
              <a:rPr lang="vi-VN" altLang="vi-VN" sz="4200">
                <a:latin typeface="Noto Sans"/>
                <a:ea typeface="Noto Sans"/>
              </a:rPr>
              <a:t>Bấm vào đây để chỉnh sửa kiểu tiêu đề</a:t>
            </a:r>
          </a:p>
        </p:txBody>
      </p:sp>
      <p:sp>
        <p:nvSpPr>
          <p:cNvPr id="3" name="竖排文字占位符 2">
            <a:extLst>
              <a:ext uri="{FF2B5EF4-FFF2-40B4-BE49-F238E27FC236}">
                <a16:creationId xmlns:a16="http://schemas.microsoft.com/office/drawing/2014/main" id="{86D11C0C-C458-10A4-3150-0C34740E0506}"/>
              </a:ext>
            </a:extLst>
          </p:cNvPr>
          <p:cNvSpPr>
            <a:spLocks noGrp="1"/>
          </p:cNvSpPr>
          <p:nvPr>
            <p:ph type="body" orient="vert" idx="1"/>
          </p:nvPr>
        </p:nvSpPr>
        <p:spPr>
          <a:xfrm>
            <a:off x="838200" y="365125"/>
            <a:ext cx="7734300" cy="5811838"/>
          </a:xfrm>
          <a:prstGeom prst="rect">
            <a:avLst/>
          </a:prstGeom>
        </p:spPr>
        <p:txBody>
          <a:bodyPr vert="vert">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a:extLst>
              <a:ext uri="{FF2B5EF4-FFF2-40B4-BE49-F238E27FC236}">
                <a16:creationId xmlns:a16="http://schemas.microsoft.com/office/drawing/2014/main" id="{3E0E8481-07B6-AD0F-0BFC-D6DFFD13CC8F}"/>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5" name="页脚占位符 4">
            <a:extLst>
              <a:ext uri="{FF2B5EF4-FFF2-40B4-BE49-F238E27FC236}">
                <a16:creationId xmlns:a16="http://schemas.microsoft.com/office/drawing/2014/main" id="{F5248742-25F6-C4A9-967B-C1C4CA8389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AAC74AD-DD60-B760-C53C-826A02EE7B9E}"/>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4098894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89E4D-7EB6-B2A0-F468-499FA09CA987}"/>
              </a:ext>
            </a:extLst>
          </p:cNvPr>
          <p:cNvSpPr>
            <a:spLocks noGrp="1"/>
          </p:cNvSpPr>
          <p:nvPr>
            <p:ph type="title"/>
          </p:nvPr>
        </p:nvSpPr>
        <p:spPr>
          <a:xfrm>
            <a:off x="838200"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内容占位符 2">
            <a:extLst>
              <a:ext uri="{FF2B5EF4-FFF2-40B4-BE49-F238E27FC236}">
                <a16:creationId xmlns:a16="http://schemas.microsoft.com/office/drawing/2014/main" id="{65C27A9C-D3B0-3415-76F0-DCB7EBE5CFC3}"/>
              </a:ext>
            </a:extLst>
          </p:cNvPr>
          <p:cNvSpPr>
            <a:spLocks noGrp="1"/>
          </p:cNvSpPr>
          <p:nvPr>
            <p:ph idx="1"/>
          </p:nvPr>
        </p:nvSpPr>
        <p:spPr>
          <a:xfrm>
            <a:off x="838200" y="1825625"/>
            <a:ext cx="10515600" cy="4351338"/>
          </a:xfrm>
          <a:prstGeom prst="rect">
            <a:avLst/>
          </a:prstGeom>
        </p:spPr>
        <p:txBody>
          <a:bodyPr>
            <a:normAutofit/>
          </a:bodyPr>
          <a:lstStyle/>
          <a:p>
            <a:pPr lvl="0"/>
            <a:r>
              <a:rPr lang="vi-VN" altLang="vi-VN">
                <a:latin typeface="Noto Sans"/>
                <a:ea typeface="Noto Sans"/>
              </a:rPr>
              <a:t>Bấm vào đây để chỉnh sửa kiểu văn bản chính</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a:extLst>
              <a:ext uri="{FF2B5EF4-FFF2-40B4-BE49-F238E27FC236}">
                <a16:creationId xmlns:a16="http://schemas.microsoft.com/office/drawing/2014/main" id="{7B38166B-22E5-C9C8-AF9C-DA5005716BBE}"/>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5" name="页脚占位符 4">
            <a:extLst>
              <a:ext uri="{FF2B5EF4-FFF2-40B4-BE49-F238E27FC236}">
                <a16:creationId xmlns:a16="http://schemas.microsoft.com/office/drawing/2014/main" id="{4816830F-0EAF-1248-7C49-769D03E224A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584303-CE50-C7C0-E59D-300EF1A05221}"/>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422363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49328-B893-30F3-289D-AFD57AE59CD5}"/>
              </a:ext>
            </a:extLst>
          </p:cNvPr>
          <p:cNvSpPr>
            <a:spLocks noGrp="1"/>
          </p:cNvSpPr>
          <p:nvPr>
            <p:ph type="title"/>
          </p:nvPr>
        </p:nvSpPr>
        <p:spPr>
          <a:xfrm>
            <a:off x="831850" y="1709738"/>
            <a:ext cx="10515600" cy="2852737"/>
          </a:xfrm>
          <a:prstGeom prst="rect">
            <a:avLst/>
          </a:prstGeom>
        </p:spPr>
        <p:txBody>
          <a:bodyPr anchor="t">
            <a:normAutofit/>
          </a:bodyPr>
          <a:lstStyle>
            <a:lvl1pPr>
              <a:defRPr sz="6000"/>
            </a:lvl1pPr>
          </a:lstStyle>
          <a:p>
            <a:r>
              <a:rPr lang="vi-VN" altLang="vi-VN">
                <a:latin typeface="Noto Sans"/>
                <a:ea typeface="Noto Sans"/>
              </a:rPr>
              <a:t>Bấm vào đây để chỉnh</a:t>
            </a:r>
          </a:p>
        </p:txBody>
      </p:sp>
      <p:sp>
        <p:nvSpPr>
          <p:cNvPr id="3" name="文本占位符 2">
            <a:extLst>
              <a:ext uri="{FF2B5EF4-FFF2-40B4-BE49-F238E27FC236}">
                <a16:creationId xmlns:a16="http://schemas.microsoft.com/office/drawing/2014/main" id="{BEF44439-5F0B-8C3A-4141-D6B23A477F5F}"/>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vi-VN">
                <a:latin typeface="Noto Sans"/>
                <a:ea typeface="Noto Sans"/>
              </a:rPr>
              <a:t>Bấm vào đây để chỉnh sửa kiểu văn bản chính</a:t>
            </a:r>
          </a:p>
        </p:txBody>
      </p:sp>
      <p:sp>
        <p:nvSpPr>
          <p:cNvPr id="4" name="日期占位符 3">
            <a:extLst>
              <a:ext uri="{FF2B5EF4-FFF2-40B4-BE49-F238E27FC236}">
                <a16:creationId xmlns:a16="http://schemas.microsoft.com/office/drawing/2014/main" id="{F31D6201-8447-09D9-929C-973113D6A55C}"/>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5" name="页脚占位符 4">
            <a:extLst>
              <a:ext uri="{FF2B5EF4-FFF2-40B4-BE49-F238E27FC236}">
                <a16:creationId xmlns:a16="http://schemas.microsoft.com/office/drawing/2014/main" id="{CCE8D29E-9908-51F6-FC7B-868B947C2B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5D5946-C176-6A5C-1168-B7A1B9416F10}"/>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309853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E712B3-9FC3-7F9B-2282-77AA683E1003}"/>
              </a:ext>
            </a:extLst>
          </p:cNvPr>
          <p:cNvSpPr>
            <a:spLocks noGrp="1"/>
          </p:cNvSpPr>
          <p:nvPr>
            <p:ph type="title"/>
          </p:nvPr>
        </p:nvSpPr>
        <p:spPr>
          <a:xfrm>
            <a:off x="838200"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内容占位符 2">
            <a:extLst>
              <a:ext uri="{FF2B5EF4-FFF2-40B4-BE49-F238E27FC236}">
                <a16:creationId xmlns:a16="http://schemas.microsoft.com/office/drawing/2014/main" id="{9967D351-1798-AE30-6E5C-E8356ECEC6C9}"/>
              </a:ext>
            </a:extLst>
          </p:cNvPr>
          <p:cNvSpPr>
            <a:spLocks noGrp="1"/>
          </p:cNvSpPr>
          <p:nvPr>
            <p:ph sz="half" idx="1"/>
          </p:nvPr>
        </p:nvSpPr>
        <p:spPr>
          <a:xfrm>
            <a:off x="838200" y="1825625"/>
            <a:ext cx="5181600" cy="4351338"/>
          </a:xfrm>
          <a:prstGeom prst="rect">
            <a:avLst/>
          </a:prstGeom>
        </p:spPr>
        <p:txBody>
          <a:bodyPr>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4" name="内容占位符 3">
            <a:extLst>
              <a:ext uri="{FF2B5EF4-FFF2-40B4-BE49-F238E27FC236}">
                <a16:creationId xmlns:a16="http://schemas.microsoft.com/office/drawing/2014/main" id="{3E00FBF0-066E-D6C6-42E3-BA68CBCD29B2}"/>
              </a:ext>
            </a:extLst>
          </p:cNvPr>
          <p:cNvSpPr>
            <a:spLocks noGrp="1"/>
          </p:cNvSpPr>
          <p:nvPr>
            <p:ph sz="half" idx="2"/>
          </p:nvPr>
        </p:nvSpPr>
        <p:spPr>
          <a:xfrm>
            <a:off x="6172200" y="1825625"/>
            <a:ext cx="5181600" cy="4351338"/>
          </a:xfrm>
          <a:prstGeom prst="rect">
            <a:avLst/>
          </a:prstGeom>
        </p:spPr>
        <p:txBody>
          <a:bodyPr>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5" name="日期占位符 4">
            <a:extLst>
              <a:ext uri="{FF2B5EF4-FFF2-40B4-BE49-F238E27FC236}">
                <a16:creationId xmlns:a16="http://schemas.microsoft.com/office/drawing/2014/main" id="{FD4585DF-1A04-3982-9706-C679DCAA628F}"/>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6" name="页脚占位符 5">
            <a:extLst>
              <a:ext uri="{FF2B5EF4-FFF2-40B4-BE49-F238E27FC236}">
                <a16:creationId xmlns:a16="http://schemas.microsoft.com/office/drawing/2014/main" id="{C622B595-E7A0-0441-B7D6-C681327233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800CB1-4B98-7691-DD14-611590BD0A66}"/>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94256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D2484-8D61-2D00-8D01-AD2B70B08B4B}"/>
              </a:ext>
            </a:extLst>
          </p:cNvPr>
          <p:cNvSpPr>
            <a:spLocks noGrp="1"/>
          </p:cNvSpPr>
          <p:nvPr>
            <p:ph type="title"/>
          </p:nvPr>
        </p:nvSpPr>
        <p:spPr>
          <a:xfrm>
            <a:off x="839788"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文本占位符 2">
            <a:extLst>
              <a:ext uri="{FF2B5EF4-FFF2-40B4-BE49-F238E27FC236}">
                <a16:creationId xmlns:a16="http://schemas.microsoft.com/office/drawing/2014/main" id="{F7C25D04-E152-053B-DFC6-295E34660503}"/>
              </a:ext>
            </a:extLst>
          </p:cNvPr>
          <p:cNvSpPr>
            <a:spLocks noGrp="1"/>
          </p:cNvSpPr>
          <p:nvPr>
            <p:ph type="body" idx="1"/>
          </p:nvPr>
        </p:nvSpPr>
        <p:spPr>
          <a:xfrm>
            <a:off x="839788" y="1681163"/>
            <a:ext cx="5157787"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p>
        </p:txBody>
      </p:sp>
      <p:sp>
        <p:nvSpPr>
          <p:cNvPr id="4" name="内容占位符 3">
            <a:extLst>
              <a:ext uri="{FF2B5EF4-FFF2-40B4-BE49-F238E27FC236}">
                <a16:creationId xmlns:a16="http://schemas.microsoft.com/office/drawing/2014/main" id="{9D71356E-99E3-0DAD-57BF-0055BB9BFE9E}"/>
              </a:ext>
            </a:extLst>
          </p:cNvPr>
          <p:cNvSpPr>
            <a:spLocks noGrp="1"/>
          </p:cNvSpPr>
          <p:nvPr>
            <p:ph sz="half" idx="2"/>
          </p:nvPr>
        </p:nvSpPr>
        <p:spPr>
          <a:xfrm>
            <a:off x="839788" y="2505075"/>
            <a:ext cx="5157787" cy="3684588"/>
          </a:xfrm>
          <a:prstGeom prst="rect">
            <a:avLst/>
          </a:prstGeom>
        </p:spPr>
        <p:txBody>
          <a:bodyPr>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5" name="文本占位符 4">
            <a:extLst>
              <a:ext uri="{FF2B5EF4-FFF2-40B4-BE49-F238E27FC236}">
                <a16:creationId xmlns:a16="http://schemas.microsoft.com/office/drawing/2014/main" id="{CFF96D3D-207F-35B0-43F9-2FB48321A252}"/>
              </a:ext>
            </a:extLst>
          </p:cNvPr>
          <p:cNvSpPr>
            <a:spLocks noGrp="1"/>
          </p:cNvSpPr>
          <p:nvPr>
            <p:ph type="body" sz="quarter" idx="3"/>
          </p:nvPr>
        </p:nvSpPr>
        <p:spPr>
          <a:xfrm>
            <a:off x="6172200" y="1681163"/>
            <a:ext cx="5183188"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p>
        </p:txBody>
      </p:sp>
      <p:sp>
        <p:nvSpPr>
          <p:cNvPr id="6" name="内容占位符 5">
            <a:extLst>
              <a:ext uri="{FF2B5EF4-FFF2-40B4-BE49-F238E27FC236}">
                <a16:creationId xmlns:a16="http://schemas.microsoft.com/office/drawing/2014/main" id="{04667744-FBC2-026B-186B-0E4E7BD5D5E0}"/>
              </a:ext>
            </a:extLst>
          </p:cNvPr>
          <p:cNvSpPr>
            <a:spLocks noGrp="1"/>
          </p:cNvSpPr>
          <p:nvPr>
            <p:ph sz="quarter" idx="4"/>
          </p:nvPr>
        </p:nvSpPr>
        <p:spPr>
          <a:xfrm>
            <a:off x="6172200" y="2505075"/>
            <a:ext cx="5183188" cy="3684588"/>
          </a:xfrm>
          <a:prstGeom prst="rect">
            <a:avLst/>
          </a:prstGeom>
        </p:spPr>
        <p:txBody>
          <a:bodyPr>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7" name="日期占位符 6">
            <a:extLst>
              <a:ext uri="{FF2B5EF4-FFF2-40B4-BE49-F238E27FC236}">
                <a16:creationId xmlns:a16="http://schemas.microsoft.com/office/drawing/2014/main" id="{F6DA9D03-3991-32EE-0016-E7D0D6DBDCCE}"/>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8" name="页脚占位符 7">
            <a:extLst>
              <a:ext uri="{FF2B5EF4-FFF2-40B4-BE49-F238E27FC236}">
                <a16:creationId xmlns:a16="http://schemas.microsoft.com/office/drawing/2014/main" id="{4D253CF4-681D-8476-5DAD-C673DF813C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A9E3869-7094-AD04-B3EF-5E04C0E7566A}"/>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60161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CE17D6-7D23-9324-CDDF-70D06491BB4E}"/>
              </a:ext>
            </a:extLst>
          </p:cNvPr>
          <p:cNvSpPr>
            <a:spLocks noGrp="1"/>
          </p:cNvSpPr>
          <p:nvPr>
            <p:ph type="title"/>
          </p:nvPr>
        </p:nvSpPr>
        <p:spPr>
          <a:xfrm>
            <a:off x="838200"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日期占位符 2">
            <a:extLst>
              <a:ext uri="{FF2B5EF4-FFF2-40B4-BE49-F238E27FC236}">
                <a16:creationId xmlns:a16="http://schemas.microsoft.com/office/drawing/2014/main" id="{754D6E70-34B9-213E-7451-3D7EBBBC9CF2}"/>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4" name="页脚占位符 3">
            <a:extLst>
              <a:ext uri="{FF2B5EF4-FFF2-40B4-BE49-F238E27FC236}">
                <a16:creationId xmlns:a16="http://schemas.microsoft.com/office/drawing/2014/main" id="{CAA2773E-FD83-FAF6-AA06-F67025E3A92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0A53A10-4133-ADB6-FCCB-E98CFE0012C1}"/>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48161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D3FAAFE-89B1-50C7-2B76-A9089F31D875}"/>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3" name="页脚占位符 2">
            <a:extLst>
              <a:ext uri="{FF2B5EF4-FFF2-40B4-BE49-F238E27FC236}">
                <a16:creationId xmlns:a16="http://schemas.microsoft.com/office/drawing/2014/main" id="{522F94BF-5909-1C6E-8832-33DFD07871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841292-54D9-C34E-234C-876C329746A4}"/>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0429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5A319-9144-85D8-80DF-4A0BA38961F4}"/>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vi-VN" altLang="vi-VN" sz="2700">
                <a:latin typeface="Noto Sans"/>
                <a:ea typeface="Noto Sans"/>
              </a:rPr>
              <a:t>Bấm vào đây để chỉnh sửa kiểu tiêu đề</a:t>
            </a:r>
          </a:p>
        </p:txBody>
      </p:sp>
      <p:sp>
        <p:nvSpPr>
          <p:cNvPr id="3" name="内容占位符 2">
            <a:extLst>
              <a:ext uri="{FF2B5EF4-FFF2-40B4-BE49-F238E27FC236}">
                <a16:creationId xmlns:a16="http://schemas.microsoft.com/office/drawing/2014/main" id="{4E00BB0D-3EB4-1729-B269-2F0861F774A5}"/>
              </a:ext>
            </a:extLst>
          </p:cNvPr>
          <p:cNvSpPr>
            <a:spLocks noGrp="1"/>
          </p:cNvSpPr>
          <p:nvPr>
            <p:ph idx="1"/>
          </p:nvPr>
        </p:nvSpPr>
        <p:spPr>
          <a:xfrm>
            <a:off x="5183188" y="987425"/>
            <a:ext cx="6172200" cy="4873625"/>
          </a:xfrm>
          <a:prstGeom prst="rect">
            <a:avLst/>
          </a:prstGeo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4" name="文本占位符 3">
            <a:extLst>
              <a:ext uri="{FF2B5EF4-FFF2-40B4-BE49-F238E27FC236}">
                <a16:creationId xmlns:a16="http://schemas.microsoft.com/office/drawing/2014/main" id="{1EF743AF-51E0-44CA-762A-862F2C3E1D9F}"/>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p>
        </p:txBody>
      </p:sp>
      <p:sp>
        <p:nvSpPr>
          <p:cNvPr id="5" name="日期占位符 4">
            <a:extLst>
              <a:ext uri="{FF2B5EF4-FFF2-40B4-BE49-F238E27FC236}">
                <a16:creationId xmlns:a16="http://schemas.microsoft.com/office/drawing/2014/main" id="{1BDD010F-D01F-8A39-C1DA-0635D6E7BF65}"/>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6" name="页脚占位符 5">
            <a:extLst>
              <a:ext uri="{FF2B5EF4-FFF2-40B4-BE49-F238E27FC236}">
                <a16:creationId xmlns:a16="http://schemas.microsoft.com/office/drawing/2014/main" id="{B4669AFA-DB08-F41F-3271-CD67CB67D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A4DEDFF-B3A4-3BA6-5589-314E405AF3D2}"/>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03612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ACC98-76FC-02B7-26BB-D6BADEF48995}"/>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vi-VN" altLang="vi-VN" sz="2700">
                <a:latin typeface="Noto Sans"/>
                <a:ea typeface="Noto Sans"/>
              </a:rPr>
              <a:t>Bấm vào đây để chỉnh sửa kiểu tiêu đề</a:t>
            </a:r>
          </a:p>
        </p:txBody>
      </p:sp>
      <p:sp>
        <p:nvSpPr>
          <p:cNvPr id="3" name="图片占位符 2">
            <a:extLst>
              <a:ext uri="{FF2B5EF4-FFF2-40B4-BE49-F238E27FC236}">
                <a16:creationId xmlns:a16="http://schemas.microsoft.com/office/drawing/2014/main" id="{A7121B68-1594-CD87-4E51-61B3CC4491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F01FA65-1A8C-5D3D-3CC9-A04B269DDAFF}"/>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p>
        </p:txBody>
      </p:sp>
      <p:sp>
        <p:nvSpPr>
          <p:cNvPr id="5" name="日期占位符 4">
            <a:extLst>
              <a:ext uri="{FF2B5EF4-FFF2-40B4-BE49-F238E27FC236}">
                <a16:creationId xmlns:a16="http://schemas.microsoft.com/office/drawing/2014/main" id="{B4FFE21C-107E-7000-B51F-10FD0DFA1639}"/>
              </a:ext>
            </a:extLst>
          </p:cNvPr>
          <p:cNvSpPr>
            <a:spLocks noGrp="1"/>
          </p:cNvSpPr>
          <p:nvPr>
            <p:ph type="dt" sz="half" idx="10"/>
          </p:nvPr>
        </p:nvSpPr>
        <p:spPr>
          <a:xfrm>
            <a:off x="838200" y="6356350"/>
            <a:ext cx="2743200" cy="365125"/>
          </a:xfrm>
          <a:prstGeom prst="rect">
            <a:avLst/>
          </a:prstGeom>
        </p:spPr>
        <p:txBody>
          <a:bodyPr>
            <a:normAutofit/>
          </a:bodyPr>
          <a:lstStyle/>
          <a:p>
            <a:fld id="{8BCF3E0F-DBEC-4C13-99F9-F92D2686AF0A}" type="datetimeFigureOut">
              <a:rPr lang="vi-VN" altLang="vi-VN" sz="1600" smtClean="0">
                <a:latin typeface="Noto Sans"/>
                <a:ea typeface="Noto Sans"/>
              </a:rPr>
              <a:t>25/02/2025</a:t>
            </a:fld>
            <a:endParaRPr lang="zh-CN" altLang="en-US"/>
          </a:p>
        </p:txBody>
      </p:sp>
      <p:sp>
        <p:nvSpPr>
          <p:cNvPr id="6" name="页脚占位符 5">
            <a:extLst>
              <a:ext uri="{FF2B5EF4-FFF2-40B4-BE49-F238E27FC236}">
                <a16:creationId xmlns:a16="http://schemas.microsoft.com/office/drawing/2014/main" id="{0A335A4B-6F44-70DA-2257-01161E493B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B5B2FD2-48A8-C1F6-3B10-8A3CAA6C934E}"/>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FDD43EFB-2B83-4F4C-872A-F18CD18D9378}"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3590391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a:blip r:embed="rId14">
            <a:extLst>
              <a:ext uri="{28A0092B-C50C-407E-A947-70E740481C1C}">
                <a14:useLocalDpi xmlns:a14="http://schemas.microsoft.com/office/drawing/2010/main" val="0"/>
              </a:ext>
            </a:extLst>
          </a:blip>
          <a:srcRect l="77920" b="67121"/>
          <a:stretch>
            <a:fillRect/>
          </a:stretch>
        </p:blipFill>
        <p:spPr>
          <a:xfrm>
            <a:off x="9976654" y="0"/>
            <a:ext cx="2220910" cy="1574800"/>
          </a:xfrm>
          <a:prstGeom prst="rect">
            <a:avLst/>
          </a:prstGeom>
        </p:spPr>
      </p:pic>
      <p:sp>
        <p:nvSpPr>
          <p:cNvPr id="9" name="圆角矩形 8"/>
          <p:cNvSpPr/>
          <p:nvPr userDrawn="1"/>
        </p:nvSpPr>
        <p:spPr>
          <a:xfrm>
            <a:off x="349250" y="298450"/>
            <a:ext cx="11493500" cy="6261100"/>
          </a:xfrm>
          <a:prstGeom prst="roundRect">
            <a:avLst>
              <a:gd name="adj" fmla="val 5714"/>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5437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l="1694" t="19471" r="3002" b="19365"/>
          <a:stretch>
            <a:fillRect/>
          </a:stretch>
        </p:blipFill>
        <p:spPr>
          <a:xfrm>
            <a:off x="1901974" y="491802"/>
            <a:ext cx="8388052" cy="5384800"/>
          </a:xfrm>
          <a:prstGeom prst="rect">
            <a:avLst/>
          </a:prstGeom>
          <a:effectLst>
            <a:outerShdw blurRad="50800" dist="38100" dir="2700000" algn="tl" rotWithShape="0">
              <a:schemeClr val="accent6">
                <a:lumMod val="50000"/>
                <a:alpha val="40000"/>
              </a:scheme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199" y="2504480"/>
            <a:ext cx="4368811" cy="4353520"/>
          </a:xfrm>
          <a:prstGeom prst="rect">
            <a:avLst/>
          </a:prstGeom>
        </p:spPr>
      </p:pic>
      <p:sp>
        <p:nvSpPr>
          <p:cNvPr id="32" name="文本框 31">
            <a:extLst>
              <a:ext uri="{FF2B5EF4-FFF2-40B4-BE49-F238E27FC236}">
                <a16:creationId xmlns:a16="http://schemas.microsoft.com/office/drawing/2014/main" id="{A6251689-D35E-19E7-05CE-BF7DBD5BFC35}"/>
              </a:ext>
            </a:extLst>
          </p:cNvPr>
          <p:cNvSpPr txBox="1"/>
          <p:nvPr/>
        </p:nvSpPr>
        <p:spPr>
          <a:xfrm>
            <a:off x="2062666" y="2175686"/>
            <a:ext cx="8066668" cy="2097451"/>
          </a:xfrm>
          <a:prstGeom prst="rect">
            <a:avLst/>
          </a:prstGeom>
          <a:noFill/>
        </p:spPr>
        <p:txBody>
          <a:bodyPr wrap="square">
            <a:normAutofit/>
          </a:bodyPr>
          <a:lstStyle/>
          <a:p>
            <a:pPr algn="ctr"/>
            <a:r>
              <a:rPr lang="en-US" sz="2400" b="1" dirty="0">
                <a:solidFill>
                  <a:srgbClr val="CC0066"/>
                </a:solidFill>
                <a:latin typeface="Cambria" panose="02040503050406030204" pitchFamily="18" charset="0"/>
                <a:ea typeface="Cambria" panose="02040503050406030204" pitchFamily="18" charset="0"/>
              </a:rPr>
              <a:t>MỘT SỐ PHƯƠNG PHÁP TỔ CHỨC THỰC HIỆN </a:t>
            </a:r>
            <a:endParaRPr lang="en-US" sz="2400" dirty="0">
              <a:solidFill>
                <a:srgbClr val="CC0066"/>
              </a:solidFill>
              <a:latin typeface="Cambria" panose="02040503050406030204" pitchFamily="18" charset="0"/>
              <a:ea typeface="Cambria" panose="02040503050406030204" pitchFamily="18" charset="0"/>
            </a:endParaRPr>
          </a:p>
          <a:p>
            <a:pPr algn="ctr"/>
            <a:r>
              <a:rPr lang="en-US" sz="2400" b="1" dirty="0">
                <a:solidFill>
                  <a:srgbClr val="CC0066"/>
                </a:solidFill>
                <a:latin typeface="Cambria" panose="02040503050406030204" pitchFamily="18" charset="0"/>
                <a:ea typeface="Cambria" panose="02040503050406030204" pitchFamily="18" charset="0"/>
              </a:rPr>
              <a:t>HOẠT ĐỘNG TRẢI NGHIỆM SÁNG TẠO TRONG</a:t>
            </a:r>
            <a:endParaRPr lang="en-US" sz="2400" dirty="0">
              <a:solidFill>
                <a:srgbClr val="CC0066"/>
              </a:solidFill>
              <a:latin typeface="Cambria" panose="02040503050406030204" pitchFamily="18" charset="0"/>
              <a:ea typeface="Cambria" panose="02040503050406030204" pitchFamily="18" charset="0"/>
            </a:endParaRPr>
          </a:p>
          <a:p>
            <a:pPr algn="ctr"/>
            <a:r>
              <a:rPr lang="en-US" sz="2400" b="1" dirty="0">
                <a:solidFill>
                  <a:srgbClr val="CC0066"/>
                </a:solidFill>
                <a:latin typeface="Cambria" panose="02040503050406030204" pitchFamily="18" charset="0"/>
                <a:ea typeface="Cambria" panose="02040503050406030204" pitchFamily="18" charset="0"/>
              </a:rPr>
              <a:t> </a:t>
            </a:r>
            <a:r>
              <a:rPr lang="vi-VN" sz="2400" b="1" dirty="0">
                <a:solidFill>
                  <a:srgbClr val="CC0066"/>
                </a:solidFill>
                <a:latin typeface="Cambria" panose="02040503050406030204" pitchFamily="18" charset="0"/>
                <a:ea typeface="Cambria" panose="02040503050406030204" pitchFamily="18" charset="0"/>
              </a:rPr>
              <a:t>MÔN GDCD </a:t>
            </a:r>
            <a:r>
              <a:rPr lang="en-US" sz="2400" b="1" dirty="0">
                <a:solidFill>
                  <a:srgbClr val="CC0066"/>
                </a:solidFill>
                <a:latin typeface="Cambria" panose="02040503050406030204" pitchFamily="18" charset="0"/>
                <a:ea typeface="Cambria" panose="02040503050406030204" pitchFamily="18" charset="0"/>
              </a:rPr>
              <a:t>7 NHẰM PHÁT HUY TÍNH NĂNG ĐỘNG, SÁNG TẠO CỦA HỌC SINH .</a:t>
            </a:r>
            <a:endParaRPr lang="en-US" sz="2400" dirty="0">
              <a:solidFill>
                <a:srgbClr val="CC0066"/>
              </a:solidFill>
              <a:latin typeface="Cambria" panose="02040503050406030204" pitchFamily="18" charset="0"/>
              <a:ea typeface="Cambria" panose="02040503050406030204" pitchFamily="18" charset="0"/>
            </a:endParaRPr>
          </a:p>
        </p:txBody>
      </p:sp>
      <p:sp>
        <p:nvSpPr>
          <p:cNvPr id="48" name="文本框 47">
            <a:extLst>
              <a:ext uri="{FF2B5EF4-FFF2-40B4-BE49-F238E27FC236}">
                <a16:creationId xmlns:a16="http://schemas.microsoft.com/office/drawing/2014/main" id="{44443A01-90A3-94FE-C2C6-FD59F62655A6}"/>
              </a:ext>
            </a:extLst>
          </p:cNvPr>
          <p:cNvSpPr txBox="1"/>
          <p:nvPr/>
        </p:nvSpPr>
        <p:spPr>
          <a:xfrm>
            <a:off x="3113422" y="1383355"/>
            <a:ext cx="5965156" cy="335280"/>
          </a:xfrm>
          <a:prstGeom prst="rect">
            <a:avLst/>
          </a:prstGeom>
          <a:noFill/>
        </p:spPr>
        <p:txBody>
          <a:bodyPr wrap="square">
            <a:normAutofit fontScale="77500" lnSpcReduction="20000"/>
          </a:bodyPr>
          <a:lstStyle/>
          <a:p>
            <a:pPr algn="ctr"/>
            <a:r>
              <a:rPr lang="en-US" altLang="vi-VN" sz="2400" b="1" dirty="0">
                <a:solidFill>
                  <a:schemeClr val="tx1">
                    <a:lumMod val="75000"/>
                    <a:lumOff val="25000"/>
                  </a:schemeClr>
                </a:solidFill>
                <a:latin typeface="Noto Sans"/>
                <a:ea typeface="Noto Sans"/>
                <a:sym typeface="思源宋体 CN" panose="02020400000000000000" pitchFamily="18" charset="-122"/>
              </a:rPr>
              <a:t>BÁO CÁO BIỆN PHÁP</a:t>
            </a:r>
            <a:r>
              <a:rPr lang="en-US" altLang="vi-VN" sz="1600" b="1" dirty="0">
                <a:solidFill>
                  <a:schemeClr val="tx1">
                    <a:lumMod val="75000"/>
                    <a:lumOff val="25000"/>
                  </a:schemeClr>
                </a:solidFill>
                <a:latin typeface="Noto Sans"/>
                <a:ea typeface="Noto Sans"/>
                <a:sym typeface="思源宋体 CN" panose="02020400000000000000" pitchFamily="18" charset="-122"/>
              </a:rPr>
              <a:t>: </a:t>
            </a:r>
            <a:endParaRPr lang="zh-CN" altLang="en-US" b="1" dirty="0">
              <a:solidFill>
                <a:schemeClr val="tx1">
                  <a:lumMod val="75000"/>
                  <a:lumOff val="25000"/>
                </a:schemeClr>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10" name="图片 9"/>
          <p:cNvPicPr>
            <a:picLocks noChangeAspect="1"/>
          </p:cNvPicPr>
          <p:nvPr/>
        </p:nvPicPr>
        <p:blipFill>
          <a:blip r:embed="rId5" cstate="hqprint">
            <a:extLst>
              <a:ext uri="{28A0092B-C50C-407E-A947-70E740481C1C}">
                <a14:useLocalDpi xmlns:a14="http://schemas.microsoft.com/office/drawing/2010/main" val="0"/>
              </a:ext>
            </a:extLst>
          </a:blip>
          <a:srcRect t="41800" b="12834"/>
          <a:stretch>
            <a:fillRect/>
          </a:stretch>
        </p:blipFill>
        <p:spPr>
          <a:xfrm>
            <a:off x="-115656" y="4640113"/>
            <a:ext cx="4863039" cy="2206172"/>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rcRect l="77920" b="67121"/>
          <a:stretch>
            <a:fillRect/>
          </a:stretch>
        </p:blipFill>
        <p:spPr>
          <a:xfrm>
            <a:off x="9976654" y="0"/>
            <a:ext cx="2220910" cy="1574800"/>
          </a:xfrm>
          <a:prstGeom prst="rect">
            <a:avLst/>
          </a:prstGeom>
        </p:spPr>
      </p:pic>
      <p:pic>
        <p:nvPicPr>
          <p:cNvPr id="49" name="图片 48"/>
          <p:cNvPicPr>
            <a:picLocks noChangeAspect="1"/>
          </p:cNvPicPr>
          <p:nvPr/>
        </p:nvPicPr>
        <p:blipFill>
          <a:blip r:embed="rId7">
            <a:extLst>
              <a:ext uri="{28A0092B-C50C-407E-A947-70E740481C1C}">
                <a14:useLocalDpi xmlns:a14="http://schemas.microsoft.com/office/drawing/2010/main" val="0"/>
              </a:ext>
            </a:extLst>
          </a:blip>
          <a:srcRect l="10622" t="18295" r="80851" b="58927"/>
          <a:stretch>
            <a:fillRect/>
          </a:stretch>
        </p:blipFill>
        <p:spPr>
          <a:xfrm>
            <a:off x="1034629" y="338021"/>
            <a:ext cx="1506623" cy="1916501"/>
          </a:xfrm>
          <a:prstGeom prst="rect">
            <a:avLst/>
          </a:prstGeom>
        </p:spPr>
      </p:pic>
      <p:sp>
        <p:nvSpPr>
          <p:cNvPr id="13" name="文本框 47">
            <a:extLst>
              <a:ext uri="{FF2B5EF4-FFF2-40B4-BE49-F238E27FC236}">
                <a16:creationId xmlns:a16="http://schemas.microsoft.com/office/drawing/2014/main" id="{44443A01-90A3-94FE-C2C6-FD59F62655A6}"/>
              </a:ext>
            </a:extLst>
          </p:cNvPr>
          <p:cNvSpPr txBox="1"/>
          <p:nvPr/>
        </p:nvSpPr>
        <p:spPr>
          <a:xfrm>
            <a:off x="3244271" y="4434291"/>
            <a:ext cx="5965156" cy="768526"/>
          </a:xfrm>
          <a:prstGeom prst="rect">
            <a:avLst/>
          </a:prstGeom>
          <a:noFill/>
        </p:spPr>
        <p:txBody>
          <a:bodyPr wrap="square">
            <a:noAutofit/>
          </a:bodyPr>
          <a:lstStyle/>
          <a:p>
            <a:pPr algn="ctr"/>
            <a:r>
              <a:rPr lang="en-US" altLang="vi-VN" sz="2400" b="1" dirty="0">
                <a:solidFill>
                  <a:srgbClr val="002060"/>
                </a:solidFill>
                <a:latin typeface="Mongolian Baiti" panose="03000500000000000000" pitchFamily="66" charset="0"/>
                <a:ea typeface="Noto Sans"/>
                <a:cs typeface="Mongolian Baiti" panose="03000500000000000000" pitchFamily="66" charset="0"/>
                <a:sym typeface="思源宋体 CN" panose="02020400000000000000" pitchFamily="18" charset="-122"/>
              </a:rPr>
              <a:t>GV: PHẠM THỊ THÚY AN </a:t>
            </a:r>
          </a:p>
          <a:p>
            <a:pPr algn="ctr"/>
            <a:r>
              <a:rPr lang="en-US" altLang="zh-CN" sz="2400" b="1" dirty="0">
                <a:solidFill>
                  <a:srgbClr val="002060"/>
                </a:solidFill>
                <a:latin typeface="Mongolian Baiti" panose="03000500000000000000" pitchFamily="66" charset="0"/>
                <a:ea typeface="思源宋体 CN" panose="02020400000000000000" pitchFamily="18" charset="-122"/>
                <a:cs typeface="Mongolian Baiti" panose="03000500000000000000" pitchFamily="66" charset="0"/>
                <a:sym typeface="思源宋体 CN" panose="02020400000000000000" pitchFamily="18" charset="-122"/>
              </a:rPr>
              <a:t>TRƯỜNG THCS LÊ QUÝ ĐÔN</a:t>
            </a:r>
            <a:endParaRPr lang="zh-CN" altLang="en-US" sz="2400" b="1" dirty="0">
              <a:solidFill>
                <a:srgbClr val="002060"/>
              </a:solidFill>
              <a:latin typeface="Mongolian Baiti" panose="03000500000000000000" pitchFamily="66" charset="0"/>
              <a:ea typeface="思源宋体 CN" panose="02020400000000000000" pitchFamily="18" charset="-122"/>
              <a:cs typeface="Mongolian Baiti" panose="03000500000000000000" pitchFamily="66" charset="0"/>
              <a:sym typeface="思源宋体 CN" panose="02020400000000000000" pitchFamily="18" charset="-122"/>
            </a:endParaRPr>
          </a:p>
        </p:txBody>
      </p:sp>
    </p:spTree>
    <p:extLst>
      <p:ext uri="{BB962C8B-B14F-4D97-AF65-F5344CB8AC3E}">
        <p14:creationId xmlns:p14="http://schemas.microsoft.com/office/powerpoint/2010/main" val="186330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10"/>
                                        <p:tgtEl>
                                          <p:spTgt spid="3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5" dur="10"/>
                                        <p:tgtEl>
                                          <p:spTgt spid="32">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18" dur="10"/>
                                        <p:tgtEl>
                                          <p:spTgt spid="3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1000"/>
                                        <p:tgtEl>
                                          <p:spTgt spid="13">
                                            <p:txEl>
                                              <p:pRg st="0" end="0"/>
                                            </p:txEl>
                                          </p:spTgt>
                                        </p:tgtEl>
                                      </p:cBhvr>
                                    </p:animEffect>
                                    <p:anim calcmode="lin" valueType="num">
                                      <p:cBhvr>
                                        <p:cTn id="2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rcRect l="1694" t="19471" r="3002" b="19365"/>
          <a:stretch>
            <a:fillRect/>
          </a:stretch>
        </p:blipFill>
        <p:spPr>
          <a:xfrm>
            <a:off x="1529120" y="-199261"/>
            <a:ext cx="8768431" cy="6735121"/>
          </a:xfrm>
          <a:prstGeom prst="rect">
            <a:avLst/>
          </a:prstGeom>
          <a:effectLst>
            <a:outerShdw blurRad="50800" dist="38100" dir="2700000" algn="tl" rotWithShape="0">
              <a:schemeClr val="accent6">
                <a:lumMod val="50000"/>
                <a:alpha val="40000"/>
              </a:schemeClr>
            </a:outerShdw>
          </a:effec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l="77920" b="67121"/>
          <a:stretch>
            <a:fillRect/>
          </a:stretch>
        </p:blipFill>
        <p:spPr>
          <a:xfrm>
            <a:off x="9976654" y="0"/>
            <a:ext cx="2220910" cy="1574800"/>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4345" y="3031361"/>
            <a:ext cx="4025900" cy="4025900"/>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rcRect l="10622" t="18295" r="80851" b="58927"/>
          <a:stretch>
            <a:fillRect/>
          </a:stretch>
        </p:blipFill>
        <p:spPr>
          <a:xfrm>
            <a:off x="891864" y="370191"/>
            <a:ext cx="1506623" cy="1916501"/>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4" y="3640961"/>
            <a:ext cx="3416300" cy="3416300"/>
          </a:xfrm>
          <a:prstGeom prst="rect">
            <a:avLst/>
          </a:prstGeom>
        </p:spPr>
      </p:pic>
      <p:sp>
        <p:nvSpPr>
          <p:cNvPr id="18" name="Google Shape;865;p34"/>
          <p:cNvSpPr txBox="1">
            <a:spLocks/>
          </p:cNvSpPr>
          <p:nvPr/>
        </p:nvSpPr>
        <p:spPr>
          <a:xfrm>
            <a:off x="604911" y="152047"/>
            <a:ext cx="10972800" cy="642000"/>
          </a:xfrm>
          <a:prstGeom prst="rect">
            <a:avLst/>
          </a:prstGeom>
        </p:spPr>
        <p:txBody>
          <a:bodyPr spcFirstLastPara="1" wrap="square" lIns="121900" tIns="121900" rIns="121900" bIns="121900" anchor="ctr" anchorCtr="0">
            <a:noAutofit/>
          </a:bodyPr>
          <a:lstStyle>
            <a:lvl1pPr algn="ctr" defTabSz="914400" rtl="0" eaLnBrk="1" latinLnBrk="0" hangingPunct="1">
              <a:lnSpc>
                <a:spcPct val="90000"/>
              </a:lnSpc>
              <a:spcBef>
                <a:spcPct val="0"/>
              </a:spcBef>
              <a:buNone/>
              <a:defRPr sz="6000" kern="1200">
                <a:solidFill>
                  <a:schemeClr val="tx1"/>
                </a:solidFill>
                <a:latin typeface="微软雅黑" panose="020B0503020204020204" pitchFamily="34" charset="-122"/>
                <a:ea typeface="微软雅黑" panose="020B0503020204020204" pitchFamily="34" charset="-122"/>
                <a:cs typeface="+mj-cs"/>
              </a:defRPr>
            </a:lvl1pPr>
          </a:lstStyle>
          <a:p>
            <a:pPr defTabSz="609630">
              <a:lnSpc>
                <a:spcPts val="3870"/>
              </a:lnSpc>
              <a:spcBef>
                <a:spcPts val="0"/>
              </a:spcBef>
              <a:defRPr/>
            </a:pPr>
            <a:endParaRPr lang="en-US" sz="2800" spc="29" dirty="0">
              <a:solidFill>
                <a:srgbClr val="E18455"/>
              </a:solidFill>
              <a:latin typeface="Century" panose="02040604050505020304" pitchFamily="18" charset="0"/>
            </a:endParaRPr>
          </a:p>
        </p:txBody>
      </p:sp>
      <p:sp>
        <p:nvSpPr>
          <p:cNvPr id="11" name="Rectangle 10"/>
          <p:cNvSpPr/>
          <p:nvPr/>
        </p:nvSpPr>
        <p:spPr>
          <a:xfrm>
            <a:off x="2204255" y="473047"/>
            <a:ext cx="7469944" cy="5507662"/>
          </a:xfrm>
          <a:prstGeom prst="rect">
            <a:avLst/>
          </a:prstGeom>
        </p:spPr>
        <p:txBody>
          <a:bodyPr wrap="square">
            <a:spAutoFit/>
          </a:bodyPr>
          <a:lstStyle/>
          <a:p>
            <a:pPr algn="just">
              <a:lnSpc>
                <a:spcPct val="115000"/>
              </a:lnSpc>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b.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Ví</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dụ</a:t>
            </a: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bạo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huống</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trấn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dirty="0">
                <a:latin typeface="Times New Roman" panose="02020603050405020304" pitchFamily="18" charset="0"/>
                <a:ea typeface="Times New Roman" panose="02020603050405020304" pitchFamily="18" charset="0"/>
                <a:cs typeface="Times New Roman" panose="02020603050405020304" pitchFamily="18" charset="0"/>
              </a:rPr>
              <a:t> 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giấu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latin typeface="Times New Roman" panose="02020603050405020304" pitchFamily="18" charset="0"/>
                <a:ea typeface="Times New Roman" panose="02020603050405020304" pitchFamily="18" charset="0"/>
                <a:cs typeface="Times New Roman" panose="02020603050405020304" pitchFamily="18" charset="0"/>
              </a:rPr>
              <a:t> 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D?</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Kịch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Bối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trấn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dirty="0">
                <a:latin typeface="Times New Roman" panose="02020603050405020304" pitchFamily="18" charset="0"/>
                <a:ea typeface="Times New Roman" panose="02020603050405020304" pitchFamily="18" charset="0"/>
                <a:cs typeface="Times New Roman" panose="02020603050405020304" pitchFamily="18" charset="0"/>
              </a:rPr>
              <a:t> 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giấu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hôm</a:t>
            </a:r>
            <a:r>
              <a:rPr lang="en-US" b="1" dirty="0">
                <a:latin typeface="Times New Roman" panose="02020603050405020304" pitchFamily="18" charset="0"/>
                <a:ea typeface="Times New Roman" panose="02020603050405020304" pitchFamily="18" charset="0"/>
                <a:cs typeface="Times New Roman" panose="02020603050405020304" pitchFamily="18" charset="0"/>
              </a:rPr>
              <a:t> nay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latin typeface="Times New Roman" panose="02020603050405020304" pitchFamily="18" charset="0"/>
                <a:ea typeface="Times New Roman" panose="02020603050405020304" pitchFamily="18" charset="0"/>
                <a:cs typeface="Times New Roman" panose="02020603050405020304" pitchFamily="18" charset="0"/>
              </a:rPr>
              <a:t> D, 1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trấn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latin typeface="Times New Roman" panose="02020603050405020304" pitchFamily="18" charset="0"/>
                <a:ea typeface="Times New Roman" panose="02020603050405020304" pitchFamily="18" charset="0"/>
                <a:cs typeface="Times New Roman" panose="02020603050405020304" pitchFamily="18" charset="0"/>
              </a:rPr>
              <a:t> 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15000"/>
              </a:lnSpc>
              <a:spcAft>
                <a:spcPts val="0"/>
              </a:spcAft>
              <a:buSzPts val="1000"/>
              <a:buFont typeface="Symbol" panose="05050102010706020507" pitchFamily="18" charset="2"/>
              <a:buChar char=""/>
              <a:tabLst>
                <a:tab pos="457200" algn="l"/>
              </a:tabLst>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trấn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lột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khuyên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GVCN,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xử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latin typeface="Times New Roman" panose="02020603050405020304" pitchFamily="18" charset="0"/>
                <a:ea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xử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xử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huống</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15000"/>
              </a:lnSpc>
              <a:spcAft>
                <a:spcPts val="0"/>
              </a:spcAft>
              <a:buSzPts val="1000"/>
              <a:buFont typeface="Symbol" panose="05050102010706020507" pitchFamily="18" charset="2"/>
              <a:buChar char=""/>
              <a:tabLst>
                <a:tab pos="457200" algn="l"/>
              </a:tabLs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rút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xử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hậu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bạo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10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15EF21D4-2A57-7BF3-C057-F9397DCD24C9}"/>
              </a:ext>
            </a:extLst>
          </p:cNvPr>
          <p:cNvGrpSpPr/>
          <p:nvPr/>
        </p:nvGrpSpPr>
        <p:grpSpPr>
          <a:xfrm>
            <a:off x="3771900" y="-266702"/>
            <a:ext cx="8055429" cy="8055429"/>
            <a:chOff x="4463142" y="-364673"/>
            <a:chExt cx="8055429" cy="8055429"/>
          </a:xfrm>
        </p:grpSpPr>
        <p:pic>
          <p:nvPicPr>
            <p:cNvPr id="21" name="图片 20">
              <a:extLst>
                <a:ext uri="{FF2B5EF4-FFF2-40B4-BE49-F238E27FC236}">
                  <a16:creationId xmlns:a16="http://schemas.microsoft.com/office/drawing/2014/main" id="{C58CD968-A010-CFC1-C1CC-177430C05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142" y="-364673"/>
              <a:ext cx="8055429" cy="8055429"/>
            </a:xfrm>
            <a:prstGeom prst="rect">
              <a:avLst/>
            </a:prstGeom>
          </p:spPr>
        </p:pic>
        <p:sp>
          <p:nvSpPr>
            <p:cNvPr id="28" name="文本框 27">
              <a:extLst>
                <a:ext uri="{FF2B5EF4-FFF2-40B4-BE49-F238E27FC236}">
                  <a16:creationId xmlns:a16="http://schemas.microsoft.com/office/drawing/2014/main" id="{050A4748-10C6-88B1-CA1C-6EB7F77F9FF5}"/>
                </a:ext>
              </a:extLst>
            </p:cNvPr>
            <p:cNvSpPr txBox="1"/>
            <p:nvPr/>
          </p:nvSpPr>
          <p:spPr>
            <a:xfrm>
              <a:off x="5918633" y="2047116"/>
              <a:ext cx="4795158" cy="2373797"/>
            </a:xfrm>
            <a:prstGeom prst="rect">
              <a:avLst/>
            </a:prstGeom>
            <a:noFill/>
          </p:spPr>
          <p:txBody>
            <a:bodyPr wrap="square">
              <a:noAutofit/>
            </a:bodyPr>
            <a:lstStyle/>
            <a:p>
              <a:r>
                <a:rPr lang="en-US" b="1" dirty="0" err="1"/>
                <a:t>Lợi</a:t>
              </a:r>
              <a:r>
                <a:rPr lang="en-US" b="1" dirty="0"/>
                <a:t> </a:t>
              </a:r>
              <a:r>
                <a:rPr lang="en-US" b="1" dirty="0" err="1"/>
                <a:t>ích</a:t>
              </a:r>
              <a:r>
                <a:rPr lang="en-US" b="1" dirty="0"/>
                <a:t>:</a:t>
              </a:r>
              <a:endParaRPr lang="en-US" dirty="0"/>
            </a:p>
            <a:p>
              <a:pPr lvl="0"/>
              <a:r>
                <a:rPr lang="en-US" b="1" dirty="0" err="1"/>
                <a:t>Phát</a:t>
              </a:r>
              <a:r>
                <a:rPr lang="en-US" b="1" dirty="0"/>
                <a:t> </a:t>
              </a:r>
              <a:r>
                <a:rPr lang="en-US" b="1" dirty="0" err="1"/>
                <a:t>triển</a:t>
              </a:r>
              <a:r>
                <a:rPr lang="en-US" b="1" dirty="0"/>
                <a:t> </a:t>
              </a:r>
              <a:r>
                <a:rPr lang="en-US" b="1" dirty="0" err="1"/>
                <a:t>kỹ</a:t>
              </a:r>
              <a:r>
                <a:rPr lang="en-US" b="1" dirty="0"/>
                <a:t> </a:t>
              </a:r>
              <a:r>
                <a:rPr lang="en-US" b="1" dirty="0" err="1"/>
                <a:t>năng</a:t>
              </a:r>
              <a:r>
                <a:rPr lang="en-US" b="1" dirty="0"/>
                <a:t> </a:t>
              </a:r>
              <a:r>
                <a:rPr lang="en-US" b="1" dirty="0" err="1"/>
                <a:t>nghiên</a:t>
              </a:r>
              <a:r>
                <a:rPr lang="en-US" b="1" dirty="0"/>
                <a:t> </a:t>
              </a:r>
              <a:r>
                <a:rPr lang="en-US" b="1" dirty="0" err="1"/>
                <a:t>cứu</a:t>
              </a:r>
              <a:r>
                <a:rPr lang="en-US" b="1" dirty="0"/>
                <a:t>:</a:t>
              </a:r>
              <a:r>
                <a:rPr lang="en-US" dirty="0"/>
                <a:t> </a:t>
              </a:r>
              <a:r>
                <a:rPr lang="en-US" dirty="0" err="1"/>
                <a:t>Học</a:t>
              </a:r>
              <a:r>
                <a:rPr lang="en-US" dirty="0"/>
                <a:t> </a:t>
              </a:r>
              <a:r>
                <a:rPr lang="en-US" dirty="0" err="1"/>
                <a:t>sinh</a:t>
              </a:r>
              <a:r>
                <a:rPr lang="en-US" dirty="0"/>
                <a:t> </a:t>
              </a:r>
              <a:r>
                <a:rPr lang="en-US" dirty="0" err="1"/>
                <a:t>học</a:t>
              </a:r>
              <a:r>
                <a:rPr lang="en-US" dirty="0"/>
                <a:t> </a:t>
              </a:r>
              <a:r>
                <a:rPr lang="en-US" dirty="0" err="1"/>
                <a:t>cách</a:t>
              </a:r>
              <a:r>
                <a:rPr lang="en-US" dirty="0"/>
                <a:t> </a:t>
              </a:r>
              <a:r>
                <a:rPr lang="en-US" dirty="0" err="1"/>
                <a:t>thu</a:t>
              </a:r>
              <a:r>
                <a:rPr lang="en-US" dirty="0"/>
                <a:t> </a:t>
              </a:r>
              <a:r>
                <a:rPr lang="en-US" dirty="0" err="1"/>
                <a:t>thập</a:t>
              </a:r>
              <a:r>
                <a:rPr lang="en-US" dirty="0"/>
                <a:t>, </a:t>
              </a:r>
              <a:r>
                <a:rPr lang="en-US" dirty="0" err="1"/>
                <a:t>phân</a:t>
              </a:r>
              <a:r>
                <a:rPr lang="en-US" dirty="0"/>
                <a:t> </a:t>
              </a:r>
              <a:r>
                <a:rPr lang="en-US" dirty="0" err="1"/>
                <a:t>tích</a:t>
              </a:r>
              <a:r>
                <a:rPr lang="en-US" dirty="0"/>
                <a:t> </a:t>
              </a:r>
              <a:r>
                <a:rPr lang="en-US" dirty="0" err="1"/>
                <a:t>và</a:t>
              </a:r>
              <a:r>
                <a:rPr lang="en-US" dirty="0"/>
                <a:t> </a:t>
              </a:r>
              <a:r>
                <a:rPr lang="en-US" dirty="0" err="1"/>
                <a:t>tổng</a:t>
              </a:r>
              <a:r>
                <a:rPr lang="en-US" dirty="0"/>
                <a:t> </a:t>
              </a:r>
              <a:r>
                <a:rPr lang="en-US" dirty="0" err="1"/>
                <a:t>hợp</a:t>
              </a:r>
              <a:r>
                <a:rPr lang="en-US" dirty="0"/>
                <a:t> </a:t>
              </a:r>
              <a:r>
                <a:rPr lang="en-US" dirty="0" err="1"/>
                <a:t>thông</a:t>
              </a:r>
              <a:r>
                <a:rPr lang="en-US" dirty="0"/>
                <a:t> tin.</a:t>
              </a:r>
            </a:p>
            <a:p>
              <a:pPr lvl="0"/>
              <a:r>
                <a:rPr lang="en-US" b="1" dirty="0" err="1"/>
                <a:t>Tăng</a:t>
              </a:r>
              <a:r>
                <a:rPr lang="en-US" b="1" dirty="0"/>
                <a:t> </a:t>
              </a:r>
              <a:r>
                <a:rPr lang="en-US" b="1" dirty="0" err="1"/>
                <a:t>cường</a:t>
              </a:r>
              <a:r>
                <a:rPr lang="en-US" b="1" dirty="0"/>
                <a:t> </a:t>
              </a:r>
              <a:r>
                <a:rPr lang="en-US" b="1" dirty="0" err="1"/>
                <a:t>kỹ</a:t>
              </a:r>
              <a:r>
                <a:rPr lang="en-US" b="1" dirty="0"/>
                <a:t> </a:t>
              </a:r>
              <a:r>
                <a:rPr lang="en-US" b="1" dirty="0" err="1"/>
                <a:t>năng</a:t>
              </a:r>
              <a:r>
                <a:rPr lang="en-US" b="1" dirty="0"/>
                <a:t> </a:t>
              </a:r>
              <a:r>
                <a:rPr lang="en-US" b="1" dirty="0" err="1"/>
                <a:t>giao</a:t>
              </a:r>
              <a:r>
                <a:rPr lang="en-US" b="1" dirty="0"/>
                <a:t> </a:t>
              </a:r>
              <a:r>
                <a:rPr lang="en-US" b="1" dirty="0" err="1"/>
                <a:t>tiếp</a:t>
              </a:r>
              <a:r>
                <a:rPr lang="en-US" b="1" dirty="0"/>
                <a:t>:</a:t>
              </a:r>
              <a:r>
                <a:rPr lang="en-US" dirty="0"/>
                <a:t> </a:t>
              </a:r>
              <a:r>
                <a:rPr lang="en-US" dirty="0" err="1"/>
                <a:t>Học</a:t>
              </a:r>
              <a:r>
                <a:rPr lang="en-US" dirty="0"/>
                <a:t> </a:t>
              </a:r>
              <a:r>
                <a:rPr lang="en-US" dirty="0" err="1"/>
                <a:t>sinh</a:t>
              </a:r>
              <a:r>
                <a:rPr lang="en-US" dirty="0"/>
                <a:t> </a:t>
              </a:r>
              <a:r>
                <a:rPr lang="en-US" dirty="0" err="1"/>
                <a:t>phải</a:t>
              </a:r>
              <a:r>
                <a:rPr lang="en-US" dirty="0"/>
                <a:t> </a:t>
              </a:r>
              <a:r>
                <a:rPr lang="en-US" dirty="0" err="1"/>
                <a:t>trình</a:t>
              </a:r>
              <a:r>
                <a:rPr lang="en-US" dirty="0"/>
                <a:t> </a:t>
              </a:r>
              <a:r>
                <a:rPr lang="en-US" dirty="0" err="1"/>
                <a:t>bày</a:t>
              </a:r>
              <a:r>
                <a:rPr lang="en-US" dirty="0"/>
                <a:t> </a:t>
              </a:r>
              <a:r>
                <a:rPr lang="en-US" dirty="0" err="1"/>
                <a:t>kết</a:t>
              </a:r>
              <a:r>
                <a:rPr lang="en-US" dirty="0"/>
                <a:t> </a:t>
              </a:r>
              <a:r>
                <a:rPr lang="en-US" dirty="0" err="1"/>
                <a:t>quả</a:t>
              </a:r>
              <a:r>
                <a:rPr lang="en-US" dirty="0"/>
                <a:t> </a:t>
              </a:r>
              <a:r>
                <a:rPr lang="en-US" dirty="0" err="1"/>
                <a:t>nghiên</a:t>
              </a:r>
              <a:r>
                <a:rPr lang="en-US" dirty="0"/>
                <a:t> </a:t>
              </a:r>
              <a:r>
                <a:rPr lang="en-US" dirty="0" err="1"/>
                <a:t>cứu</a:t>
              </a:r>
              <a:r>
                <a:rPr lang="en-US" dirty="0"/>
                <a:t> </a:t>
              </a:r>
              <a:r>
                <a:rPr lang="en-US" dirty="0" err="1"/>
                <a:t>và</a:t>
              </a:r>
              <a:r>
                <a:rPr lang="en-US" dirty="0"/>
                <a:t> </a:t>
              </a:r>
              <a:r>
                <a:rPr lang="en-US" dirty="0" err="1"/>
                <a:t>trao</a:t>
              </a:r>
              <a:r>
                <a:rPr lang="en-US" dirty="0"/>
                <a:t> </a:t>
              </a:r>
              <a:r>
                <a:rPr lang="en-US" dirty="0" err="1"/>
                <a:t>đổi</a:t>
              </a:r>
              <a:r>
                <a:rPr lang="en-US" dirty="0"/>
                <a:t> ý </a:t>
              </a:r>
              <a:r>
                <a:rPr lang="en-US" dirty="0" err="1"/>
                <a:t>kiến</a:t>
              </a:r>
              <a:r>
                <a:rPr lang="en-US" dirty="0"/>
                <a:t> </a:t>
              </a:r>
              <a:r>
                <a:rPr lang="en-US" dirty="0" err="1"/>
                <a:t>với</a:t>
              </a:r>
              <a:r>
                <a:rPr lang="en-US" dirty="0"/>
                <a:t> </a:t>
              </a:r>
              <a:r>
                <a:rPr lang="en-US" dirty="0" err="1"/>
                <a:t>bạn</a:t>
              </a:r>
              <a:r>
                <a:rPr lang="en-US" dirty="0"/>
                <a:t> </a:t>
              </a:r>
              <a:r>
                <a:rPr lang="en-US" dirty="0" err="1"/>
                <a:t>bè</a:t>
              </a:r>
              <a:r>
                <a:rPr lang="en-US" dirty="0"/>
                <a:t> </a:t>
              </a:r>
              <a:r>
                <a:rPr lang="en-US" dirty="0" err="1"/>
                <a:t>và</a:t>
              </a:r>
              <a:r>
                <a:rPr lang="en-US" dirty="0"/>
                <a:t> </a:t>
              </a:r>
              <a:r>
                <a:rPr lang="en-US" dirty="0" err="1"/>
                <a:t>giáo</a:t>
              </a:r>
              <a:r>
                <a:rPr lang="en-US" dirty="0"/>
                <a:t> </a:t>
              </a:r>
              <a:r>
                <a:rPr lang="en-US" dirty="0" err="1"/>
                <a:t>viên</a:t>
              </a:r>
              <a:r>
                <a:rPr lang="en-US" dirty="0"/>
                <a:t>.</a:t>
              </a:r>
            </a:p>
            <a:p>
              <a:pPr lvl="0"/>
              <a:r>
                <a:rPr lang="en-US" b="1" dirty="0" err="1"/>
                <a:t>Rèn</a:t>
              </a:r>
              <a:r>
                <a:rPr lang="en-US" b="1" dirty="0"/>
                <a:t> </a:t>
              </a:r>
              <a:r>
                <a:rPr lang="en-US" b="1" dirty="0" err="1"/>
                <a:t>luyện</a:t>
              </a:r>
              <a:r>
                <a:rPr lang="en-US" b="1" dirty="0"/>
                <a:t> </a:t>
              </a:r>
              <a:r>
                <a:rPr lang="en-US" b="1" dirty="0" err="1"/>
                <a:t>kỹ</a:t>
              </a:r>
              <a:r>
                <a:rPr lang="en-US" b="1" dirty="0"/>
                <a:t> </a:t>
              </a:r>
              <a:r>
                <a:rPr lang="en-US" b="1" dirty="0" err="1"/>
                <a:t>năng</a:t>
              </a:r>
              <a:r>
                <a:rPr lang="en-US" b="1" dirty="0"/>
                <a:t> </a:t>
              </a:r>
              <a:r>
                <a:rPr lang="en-US" b="1" dirty="0" err="1"/>
                <a:t>làm</a:t>
              </a:r>
              <a:r>
                <a:rPr lang="en-US" b="1" dirty="0"/>
                <a:t> </a:t>
              </a:r>
              <a:r>
                <a:rPr lang="en-US" b="1" dirty="0" err="1"/>
                <a:t>việc</a:t>
              </a:r>
              <a:r>
                <a:rPr lang="en-US" b="1" dirty="0"/>
                <a:t> </a:t>
              </a:r>
              <a:r>
                <a:rPr lang="en-US" b="1" dirty="0" err="1"/>
                <a:t>nhóm</a:t>
              </a:r>
              <a:r>
                <a:rPr lang="en-US" b="1" dirty="0"/>
                <a:t>:</a:t>
              </a:r>
              <a:r>
                <a:rPr lang="en-US" dirty="0"/>
                <a:t> </a:t>
              </a:r>
              <a:r>
                <a:rPr lang="en-US" dirty="0" err="1"/>
                <a:t>Học</a:t>
              </a:r>
              <a:r>
                <a:rPr lang="en-US" dirty="0"/>
                <a:t> </a:t>
              </a:r>
              <a:r>
                <a:rPr lang="en-US" dirty="0" err="1"/>
                <a:t>sinh</a:t>
              </a:r>
              <a:r>
                <a:rPr lang="en-US" dirty="0"/>
                <a:t> </a:t>
              </a:r>
              <a:r>
                <a:rPr lang="en-US" dirty="0" err="1"/>
                <a:t>học</a:t>
              </a:r>
              <a:r>
                <a:rPr lang="en-US" dirty="0"/>
                <a:t> </a:t>
              </a:r>
              <a:r>
                <a:rPr lang="en-US" dirty="0" err="1"/>
                <a:t>cách</a:t>
              </a:r>
              <a:r>
                <a:rPr lang="en-US" dirty="0"/>
                <a:t> </a:t>
              </a:r>
              <a:r>
                <a:rPr lang="en-US" dirty="0" err="1"/>
                <a:t>phân</a:t>
              </a:r>
              <a:r>
                <a:rPr lang="en-US" dirty="0"/>
                <a:t> </a:t>
              </a:r>
              <a:r>
                <a:rPr lang="en-US" dirty="0" err="1"/>
                <a:t>công</a:t>
              </a:r>
              <a:r>
                <a:rPr lang="en-US" dirty="0"/>
                <a:t> </a:t>
              </a:r>
              <a:r>
                <a:rPr lang="en-US" dirty="0" err="1"/>
                <a:t>công</a:t>
              </a:r>
              <a:r>
                <a:rPr lang="en-US" dirty="0"/>
                <a:t> </a:t>
              </a:r>
              <a:r>
                <a:rPr lang="en-US" dirty="0" err="1"/>
                <a:t>việc</a:t>
              </a:r>
              <a:r>
                <a:rPr lang="en-US" dirty="0"/>
                <a:t>, </a:t>
              </a:r>
              <a:r>
                <a:rPr lang="en-US" dirty="0" err="1"/>
                <a:t>hợp</a:t>
              </a:r>
              <a:r>
                <a:rPr lang="en-US" dirty="0"/>
                <a:t> </a:t>
              </a:r>
              <a:r>
                <a:rPr lang="en-US" dirty="0" err="1"/>
                <a:t>tác</a:t>
              </a:r>
              <a:r>
                <a:rPr lang="en-US" dirty="0"/>
                <a:t> </a:t>
              </a:r>
              <a:r>
                <a:rPr lang="en-US" dirty="0" err="1"/>
                <a:t>và</a:t>
              </a:r>
              <a:r>
                <a:rPr lang="en-US" dirty="0"/>
                <a:t> </a:t>
              </a:r>
              <a:r>
                <a:rPr lang="en-US" dirty="0" err="1"/>
                <a:t>cùng</a:t>
              </a:r>
              <a:r>
                <a:rPr lang="en-US" dirty="0"/>
                <a:t> </a:t>
              </a:r>
              <a:r>
                <a:rPr lang="en-US" dirty="0" err="1"/>
                <a:t>nhau</a:t>
              </a:r>
              <a:r>
                <a:rPr lang="en-US" dirty="0"/>
                <a:t> </a:t>
              </a:r>
              <a:r>
                <a:rPr lang="en-US" dirty="0" err="1"/>
                <a:t>giải</a:t>
              </a:r>
              <a:r>
                <a:rPr lang="en-US" dirty="0"/>
                <a:t> </a:t>
              </a:r>
              <a:r>
                <a:rPr lang="en-US" dirty="0" err="1"/>
                <a:t>quyết</a:t>
              </a:r>
              <a:r>
                <a:rPr lang="en-US" dirty="0"/>
                <a:t> </a:t>
              </a:r>
              <a:r>
                <a:rPr lang="en-US" dirty="0" err="1"/>
                <a:t>vấn</a:t>
              </a:r>
              <a:r>
                <a:rPr lang="en-US" dirty="0"/>
                <a:t> </a:t>
              </a:r>
              <a:r>
                <a:rPr lang="en-US" dirty="0" err="1"/>
                <a:t>đề</a:t>
              </a:r>
              <a:r>
                <a:rPr lang="en-US" dirty="0"/>
                <a:t>.</a:t>
              </a:r>
            </a:p>
            <a:p>
              <a:pPr lvl="0"/>
              <a:r>
                <a:rPr lang="en-US" b="1" dirty="0" err="1"/>
                <a:t>Khuyến</a:t>
              </a:r>
              <a:r>
                <a:rPr lang="en-US" b="1" dirty="0"/>
                <a:t> </a:t>
              </a:r>
              <a:r>
                <a:rPr lang="en-US" b="1" dirty="0" err="1"/>
                <a:t>khích</a:t>
              </a:r>
              <a:r>
                <a:rPr lang="en-US" b="1" dirty="0"/>
                <a:t> </a:t>
              </a:r>
              <a:r>
                <a:rPr lang="en-US" b="1" dirty="0" err="1"/>
                <a:t>tư</a:t>
              </a:r>
              <a:r>
                <a:rPr lang="en-US" b="1" dirty="0"/>
                <a:t> </a:t>
              </a:r>
              <a:r>
                <a:rPr lang="en-US" b="1" dirty="0" err="1"/>
                <a:t>duy</a:t>
              </a:r>
              <a:r>
                <a:rPr lang="en-US" b="1" dirty="0"/>
                <a:t> </a:t>
              </a:r>
              <a:r>
                <a:rPr lang="en-US" b="1" dirty="0" err="1"/>
                <a:t>phản</a:t>
              </a:r>
              <a:r>
                <a:rPr lang="en-US" b="1" dirty="0"/>
                <a:t> </a:t>
              </a:r>
              <a:r>
                <a:rPr lang="en-US" b="1" dirty="0" err="1"/>
                <a:t>biện</a:t>
              </a:r>
              <a:r>
                <a:rPr lang="en-US" b="1" dirty="0"/>
                <a:t> </a:t>
              </a:r>
              <a:r>
                <a:rPr lang="en-US" b="1" dirty="0" err="1"/>
                <a:t>và</a:t>
              </a:r>
              <a:r>
                <a:rPr lang="en-US" b="1" dirty="0"/>
                <a:t> </a:t>
              </a:r>
              <a:r>
                <a:rPr lang="en-US" b="1" dirty="0" err="1"/>
                <a:t>sáng</a:t>
              </a:r>
              <a:r>
                <a:rPr lang="en-US" b="1" dirty="0"/>
                <a:t> </a:t>
              </a:r>
              <a:r>
                <a:rPr lang="en-US" b="1" dirty="0" err="1"/>
                <a:t>tạo</a:t>
              </a:r>
              <a:r>
                <a:rPr lang="en-US" b="1" dirty="0"/>
                <a:t>:</a:t>
              </a:r>
              <a:r>
                <a:rPr lang="en-US" dirty="0"/>
                <a:t> </a:t>
              </a:r>
              <a:r>
                <a:rPr lang="en-US" dirty="0" err="1"/>
                <a:t>Học</a:t>
              </a:r>
              <a:r>
                <a:rPr lang="en-US" dirty="0"/>
                <a:t> </a:t>
              </a:r>
              <a:r>
                <a:rPr lang="en-US" dirty="0" err="1"/>
                <a:t>sinh</a:t>
              </a:r>
              <a:r>
                <a:rPr lang="en-US" dirty="0"/>
                <a:t> </a:t>
              </a:r>
              <a:r>
                <a:rPr lang="en-US" dirty="0" err="1"/>
                <a:t>phải</a:t>
              </a:r>
              <a:r>
                <a:rPr lang="en-US" dirty="0"/>
                <a:t> </a:t>
              </a:r>
              <a:r>
                <a:rPr lang="en-US" dirty="0" err="1"/>
                <a:t>đánh</a:t>
              </a:r>
              <a:r>
                <a:rPr lang="en-US" dirty="0"/>
                <a:t> </a:t>
              </a:r>
              <a:r>
                <a:rPr lang="en-US" dirty="0" err="1"/>
                <a:t>giá</a:t>
              </a:r>
              <a:r>
                <a:rPr lang="en-US" dirty="0"/>
                <a:t> </a:t>
              </a:r>
              <a:r>
                <a:rPr lang="en-US" dirty="0" err="1"/>
                <a:t>và</a:t>
              </a:r>
              <a:r>
                <a:rPr lang="en-US" dirty="0"/>
                <a:t> </a:t>
              </a:r>
              <a:r>
                <a:rPr lang="en-US" dirty="0" err="1"/>
                <a:t>đề</a:t>
              </a:r>
              <a:r>
                <a:rPr lang="en-US" dirty="0"/>
                <a:t> </a:t>
              </a:r>
              <a:r>
                <a:rPr lang="en-US" dirty="0" err="1"/>
                <a:t>xuất</a:t>
              </a:r>
              <a:r>
                <a:rPr lang="en-US" dirty="0"/>
                <a:t> </a:t>
              </a:r>
              <a:r>
                <a:rPr lang="en-US" dirty="0" err="1"/>
                <a:t>giải</a:t>
              </a:r>
              <a:r>
                <a:rPr lang="en-US" dirty="0"/>
                <a:t> </a:t>
              </a:r>
              <a:r>
                <a:rPr lang="en-US" dirty="0" err="1"/>
                <a:t>pháp</a:t>
              </a:r>
              <a:r>
                <a:rPr lang="en-US" dirty="0"/>
                <a:t> </a:t>
              </a:r>
              <a:r>
                <a:rPr lang="en-US" dirty="0" err="1"/>
                <a:t>cho</a:t>
              </a:r>
              <a:r>
                <a:rPr lang="en-US" dirty="0"/>
                <a:t> </a:t>
              </a:r>
              <a:r>
                <a:rPr lang="en-US" dirty="0" err="1"/>
                <a:t>các</a:t>
              </a:r>
              <a:r>
                <a:rPr lang="en-US" dirty="0"/>
                <a:t> </a:t>
              </a:r>
              <a:r>
                <a:rPr lang="en-US" dirty="0" err="1"/>
                <a:t>vấn</a:t>
              </a:r>
              <a:r>
                <a:rPr lang="en-US" dirty="0"/>
                <a:t> </a:t>
              </a:r>
              <a:r>
                <a:rPr lang="en-US" dirty="0" err="1"/>
                <a:t>đề</a:t>
              </a:r>
              <a:r>
                <a:rPr lang="en-US" dirty="0"/>
                <a:t> </a:t>
              </a:r>
              <a:r>
                <a:rPr lang="en-US" dirty="0" err="1"/>
                <a:t>xã</a:t>
              </a:r>
              <a:r>
                <a:rPr lang="en-US" dirty="0"/>
                <a:t> </a:t>
              </a:r>
              <a:r>
                <a:rPr lang="en-US" dirty="0" err="1"/>
                <a:t>hội</a:t>
              </a:r>
              <a:r>
                <a:rPr lang="en-US" dirty="0"/>
                <a:t>.</a:t>
              </a:r>
            </a:p>
          </p:txBody>
        </p:sp>
      </p:grpSp>
      <p:pic>
        <p:nvPicPr>
          <p:cNvPr id="31" name="图片 30">
            <a:extLst>
              <a:ext uri="{FF2B5EF4-FFF2-40B4-BE49-F238E27FC236}">
                <a16:creationId xmlns:a16="http://schemas.microsoft.com/office/drawing/2014/main" id="{FED950AE-A1AE-C782-3142-C1150AA9E6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61500" y="2253633"/>
            <a:ext cx="4385576" cy="4385576"/>
          </a:xfrm>
          <a:prstGeom prst="rect">
            <a:avLst/>
          </a:prstGeom>
        </p:spPr>
      </p:pic>
      <p:grpSp>
        <p:nvGrpSpPr>
          <p:cNvPr id="4" name="组合 3"/>
          <p:cNvGrpSpPr/>
          <p:nvPr/>
        </p:nvGrpSpPr>
        <p:grpSpPr>
          <a:xfrm>
            <a:off x="544588" y="1729372"/>
            <a:ext cx="4245158" cy="1130013"/>
            <a:chOff x="648971" y="351583"/>
            <a:chExt cx="4245158" cy="1130013"/>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rcRect t="17222" b="53519"/>
            <a:stretch>
              <a:fillRect/>
            </a:stretch>
          </p:blipFill>
          <p:spPr>
            <a:xfrm flipH="1">
              <a:off x="648971" y="351583"/>
              <a:ext cx="3862070" cy="1130013"/>
            </a:xfrm>
            <a:prstGeom prst="rect">
              <a:avLst/>
            </a:prstGeom>
          </p:spPr>
        </p:pic>
        <p:sp>
          <p:nvSpPr>
            <p:cNvPr id="17" name="文本框 16">
              <a:extLst>
                <a:ext uri="{FF2B5EF4-FFF2-40B4-BE49-F238E27FC236}">
                  <a16:creationId xmlns:a16="http://schemas.microsoft.com/office/drawing/2014/main" id="{6A3BD634-3B66-3389-CEB3-B8F2E56A1E8C}"/>
                </a:ext>
              </a:extLst>
            </p:cNvPr>
            <p:cNvSpPr txBox="1"/>
            <p:nvPr/>
          </p:nvSpPr>
          <p:spPr>
            <a:xfrm>
              <a:off x="788219" y="550295"/>
              <a:ext cx="4105910" cy="426720"/>
            </a:xfrm>
            <a:prstGeom prst="rect">
              <a:avLst/>
            </a:prstGeom>
            <a:noFill/>
          </p:spPr>
          <p:txBody>
            <a:bodyPr wrap="square" rtlCol="0">
              <a:noAutofit/>
            </a:bodyPr>
            <a:lstStyle/>
            <a:p>
              <a:r>
                <a:rPr lang="en-US" b="1" dirty="0"/>
                <a:t>1.2.2 . </a:t>
              </a:r>
              <a:r>
                <a:rPr lang="en-US" b="1" dirty="0" err="1"/>
                <a:t>Dự</a:t>
              </a:r>
              <a:r>
                <a:rPr lang="en-US" b="1" dirty="0"/>
                <a:t> </a:t>
              </a:r>
              <a:r>
                <a:rPr lang="en-US" b="1" dirty="0" err="1"/>
                <a:t>án</a:t>
              </a:r>
              <a:r>
                <a:rPr lang="en-US" b="1" dirty="0"/>
                <a:t> </a:t>
              </a:r>
              <a:r>
                <a:rPr lang="en-US" b="1" dirty="0" err="1"/>
                <a:t>nghiên</a:t>
              </a:r>
              <a:r>
                <a:rPr lang="en-US" b="1" dirty="0"/>
                <a:t> </a:t>
              </a:r>
              <a:r>
                <a:rPr lang="en-US" b="1" dirty="0" err="1"/>
                <a:t>cứu</a:t>
              </a:r>
              <a:r>
                <a:rPr lang="en-US" b="1" dirty="0"/>
                <a:t> </a:t>
              </a:r>
              <a:r>
                <a:rPr lang="en-US" b="1" dirty="0" err="1"/>
                <a:t>xã</a:t>
              </a:r>
              <a:r>
                <a:rPr lang="en-US" b="1" dirty="0"/>
                <a:t> </a:t>
              </a:r>
              <a:r>
                <a:rPr lang="en-US" b="1" dirty="0" err="1"/>
                <a:t>hội</a:t>
              </a:r>
              <a:r>
                <a:rPr lang="en-US" b="1" dirty="0"/>
                <a:t> </a:t>
              </a:r>
              <a:endParaRPr lang="en-US" dirty="0"/>
            </a:p>
          </p:txBody>
        </p:sp>
      </p:grpSp>
      <p:sp>
        <p:nvSpPr>
          <p:cNvPr id="9" name="矩形: 圆角 32">
            <a:extLst>
              <a:ext uri="{FF2B5EF4-FFF2-40B4-BE49-F238E27FC236}">
                <a16:creationId xmlns:a16="http://schemas.microsoft.com/office/drawing/2014/main" id="{C8CC1B97-C384-6A0E-BEB2-9A82A6310690}"/>
              </a:ext>
            </a:extLst>
          </p:cNvPr>
          <p:cNvSpPr/>
          <p:nvPr/>
        </p:nvSpPr>
        <p:spPr>
          <a:xfrm>
            <a:off x="936676" y="420246"/>
            <a:ext cx="9959926" cy="1146439"/>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ts val="387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Century" panose="02040604050505020304" pitchFamily="18" charset="0"/>
                <a:ea typeface="Calibri" panose="020F0502020204030204" pitchFamily="34" charset="0"/>
                <a:cs typeface="Arial"/>
              </a:rPr>
              <a:t>NỘI DUNG CÁC BIỆN PHÁP CỦA TÁC GIẢ ĐÃ THỰC HIỆN</a:t>
            </a:r>
          </a:p>
          <a:p>
            <a:pPr marL="0" marR="0" lvl="0" indent="0" algn="l" defTabSz="609630" rtl="0" eaLnBrk="1" fontAlgn="auto" latinLnBrk="0" hangingPunct="1">
              <a:lnSpc>
                <a:spcPts val="3870"/>
              </a:lnSpc>
              <a:spcBef>
                <a:spcPts val="0"/>
              </a:spcBef>
              <a:spcAft>
                <a:spcPts val="0"/>
              </a:spcAft>
              <a:buClrTx/>
              <a:buSzTx/>
              <a:buFontTx/>
              <a:buNone/>
              <a:tabLst/>
              <a:defRPr/>
            </a:pPr>
            <a:endParaRPr kumimoji="0" lang="en-US" sz="1800" b="0" i="0" u="none" strike="noStrike" kern="1200" cap="none" spc="29" normalizeH="0" baseline="0" noProof="0" dirty="0">
              <a:ln>
                <a:noFill/>
              </a:ln>
              <a:solidFill>
                <a:srgbClr val="E18455"/>
              </a:solidFill>
              <a:effectLst/>
              <a:uLnTx/>
              <a:uFillTx/>
              <a:latin typeface="Century" panose="02040604050505020304" pitchFamily="18" charset="0"/>
              <a:cs typeface="Arial"/>
            </a:endParaRPr>
          </a:p>
        </p:txBody>
      </p:sp>
      <p:sp>
        <p:nvSpPr>
          <p:cNvPr id="3" name="Rectangle 2"/>
          <p:cNvSpPr/>
          <p:nvPr/>
        </p:nvSpPr>
        <p:spPr>
          <a:xfrm>
            <a:off x="1423186" y="797244"/>
            <a:ext cx="958009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1.2 </a:t>
            </a:r>
            <a:r>
              <a:rPr kumimoji="0" lang="vi-VN"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Một số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hình</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thức</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và</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phương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pháp</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tổ</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chức</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hoạt</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động</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TNST</a:t>
            </a:r>
            <a:r>
              <a:rPr kumimoji="0" lang="vi-VN"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trong giảng dạy môn GDCD</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7</a:t>
            </a:r>
            <a:endParaRPr kumimoji="0" lang="en-US" sz="2200" b="1" i="0" u="none" strike="noStrike" kern="1200" cap="none" spc="0" normalizeH="0" baseline="0" noProof="0" dirty="0">
              <a:ln>
                <a:noFill/>
              </a:ln>
              <a:solidFill>
                <a:srgbClr val="002060"/>
              </a:solidFill>
              <a:effectLst/>
              <a:uLnTx/>
              <a:uFillTx/>
              <a:latin typeface="等线" panose="020F0502020204030204"/>
              <a:cs typeface="Arial"/>
            </a:endParaRPr>
          </a:p>
        </p:txBody>
      </p:sp>
    </p:spTree>
    <p:extLst>
      <p:ext uri="{BB962C8B-B14F-4D97-AF65-F5344CB8AC3E}">
        <p14:creationId xmlns:p14="http://schemas.microsoft.com/office/powerpoint/2010/main" val="17747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grpSp>
        <p:nvGrpSpPr>
          <p:cNvPr id="1322" name="Google Shape;1322;p31"/>
          <p:cNvGrpSpPr/>
          <p:nvPr/>
        </p:nvGrpSpPr>
        <p:grpSpPr>
          <a:xfrm>
            <a:off x="973559" y="3109303"/>
            <a:ext cx="10603524" cy="1068181"/>
            <a:chOff x="730169" y="2331977"/>
            <a:chExt cx="7952643" cy="801136"/>
          </a:xfrm>
        </p:grpSpPr>
        <p:cxnSp>
          <p:nvCxnSpPr>
            <p:cNvPr id="1323" name="Google Shape;1323;p31"/>
            <p:cNvCxnSpPr>
              <a:stCxn id="1324" idx="6"/>
              <a:endCxn id="1325" idx="2"/>
            </p:cNvCxnSpPr>
            <p:nvPr/>
          </p:nvCxnSpPr>
          <p:spPr>
            <a:xfrm rot="10800000" flipH="1">
              <a:off x="730169" y="2467477"/>
              <a:ext cx="1316700" cy="664800"/>
            </a:xfrm>
            <a:prstGeom prst="curvedConnector3">
              <a:avLst>
                <a:gd name="adj1" fmla="val 50005"/>
              </a:avLst>
            </a:prstGeom>
            <a:noFill/>
            <a:ln w="19050" cap="flat" cmpd="sng">
              <a:solidFill>
                <a:schemeClr val="dk1"/>
              </a:solidFill>
              <a:prstDash val="solid"/>
              <a:round/>
              <a:headEnd type="none" w="med" len="med"/>
              <a:tailEnd type="none" w="med" len="med"/>
            </a:ln>
          </p:spPr>
        </p:cxnSp>
        <p:cxnSp>
          <p:nvCxnSpPr>
            <p:cNvPr id="1326" name="Google Shape;1326;p31"/>
            <p:cNvCxnSpPr>
              <a:stCxn id="1327" idx="2"/>
              <a:endCxn id="1325" idx="6"/>
            </p:cNvCxnSpPr>
            <p:nvPr/>
          </p:nvCxnSpPr>
          <p:spPr>
            <a:xfrm rot="10800000">
              <a:off x="2318323" y="2467713"/>
              <a:ext cx="1322100" cy="665400"/>
            </a:xfrm>
            <a:prstGeom prst="curvedConnector3">
              <a:avLst>
                <a:gd name="adj1" fmla="val 50005"/>
              </a:avLst>
            </a:prstGeom>
            <a:noFill/>
            <a:ln w="19050" cap="flat" cmpd="sng">
              <a:solidFill>
                <a:schemeClr val="dk1"/>
              </a:solidFill>
              <a:prstDash val="solid"/>
              <a:round/>
              <a:headEnd type="none" w="med" len="med"/>
              <a:tailEnd type="none" w="med" len="med"/>
            </a:ln>
          </p:spPr>
        </p:cxnSp>
        <p:cxnSp>
          <p:nvCxnSpPr>
            <p:cNvPr id="1328" name="Google Shape;1328;p31"/>
            <p:cNvCxnSpPr>
              <a:stCxn id="1329" idx="2"/>
              <a:endCxn id="1327" idx="6"/>
            </p:cNvCxnSpPr>
            <p:nvPr/>
          </p:nvCxnSpPr>
          <p:spPr>
            <a:xfrm flipH="1">
              <a:off x="3911763" y="2467577"/>
              <a:ext cx="1303200" cy="665400"/>
            </a:xfrm>
            <a:prstGeom prst="curvedConnector3">
              <a:avLst>
                <a:gd name="adj1" fmla="val 50005"/>
              </a:avLst>
            </a:prstGeom>
            <a:noFill/>
            <a:ln w="19050" cap="flat" cmpd="sng">
              <a:solidFill>
                <a:schemeClr val="dk1"/>
              </a:solidFill>
              <a:prstDash val="solid"/>
              <a:round/>
              <a:headEnd type="none" w="med" len="med"/>
              <a:tailEnd type="none" w="med" len="med"/>
            </a:ln>
          </p:spPr>
        </p:cxnSp>
        <p:cxnSp>
          <p:nvCxnSpPr>
            <p:cNvPr id="1330" name="Google Shape;1330;p31"/>
            <p:cNvCxnSpPr>
              <a:stCxn id="1331" idx="2"/>
              <a:endCxn id="1329" idx="6"/>
            </p:cNvCxnSpPr>
            <p:nvPr/>
          </p:nvCxnSpPr>
          <p:spPr>
            <a:xfrm rot="10800000">
              <a:off x="5486276" y="2467713"/>
              <a:ext cx="1335600" cy="665400"/>
            </a:xfrm>
            <a:prstGeom prst="curvedConnector3">
              <a:avLst>
                <a:gd name="adj1" fmla="val 50004"/>
              </a:avLst>
            </a:prstGeom>
            <a:noFill/>
            <a:ln w="19050" cap="flat" cmpd="sng">
              <a:solidFill>
                <a:schemeClr val="dk1"/>
              </a:solidFill>
              <a:prstDash val="solid"/>
              <a:round/>
              <a:headEnd type="none" w="med" len="med"/>
              <a:tailEnd type="none" w="med" len="med"/>
            </a:ln>
          </p:spPr>
        </p:cxnSp>
        <p:cxnSp>
          <p:nvCxnSpPr>
            <p:cNvPr id="1332" name="Google Shape;1332;p31"/>
            <p:cNvCxnSpPr>
              <a:stCxn id="1333" idx="2"/>
              <a:endCxn id="1331" idx="6"/>
            </p:cNvCxnSpPr>
            <p:nvPr/>
          </p:nvCxnSpPr>
          <p:spPr>
            <a:xfrm flipH="1">
              <a:off x="7093112" y="2467577"/>
              <a:ext cx="1318500" cy="665400"/>
            </a:xfrm>
            <a:prstGeom prst="curvedConnector3">
              <a:avLst>
                <a:gd name="adj1" fmla="val 50001"/>
              </a:avLst>
            </a:prstGeom>
            <a:noFill/>
            <a:ln w="19050" cap="flat" cmpd="sng">
              <a:solidFill>
                <a:schemeClr val="dk1"/>
              </a:solidFill>
              <a:prstDash val="solid"/>
              <a:round/>
              <a:headEnd type="none" w="med" len="med"/>
              <a:tailEnd type="none" w="med" len="med"/>
            </a:ln>
          </p:spPr>
        </p:cxnSp>
        <p:sp>
          <p:nvSpPr>
            <p:cNvPr id="1333" name="Google Shape;1333;p31"/>
            <p:cNvSpPr/>
            <p:nvPr/>
          </p:nvSpPr>
          <p:spPr>
            <a:xfrm>
              <a:off x="8411612" y="2331977"/>
              <a:ext cx="271200" cy="271200"/>
            </a:xfrm>
            <a:prstGeom prst="ellipse">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34" name="Google Shape;1334;p31"/>
          <p:cNvSpPr txBox="1">
            <a:spLocks noGrp="1"/>
          </p:cNvSpPr>
          <p:nvPr>
            <p:ph type="title"/>
          </p:nvPr>
        </p:nvSpPr>
        <p:spPr>
          <a:xfrm>
            <a:off x="609600" y="401600"/>
            <a:ext cx="10972800" cy="763600"/>
          </a:xfrm>
          <a:prstGeom prst="rect">
            <a:avLst/>
          </a:prstGeom>
        </p:spPr>
        <p:txBody>
          <a:bodyPr spcFirstLastPara="1" wrap="square" lIns="121900" tIns="121900" rIns="121900" bIns="121900" anchor="t" anchorCtr="0">
            <a:noAutofit/>
          </a:bodyPr>
          <a:lstStyle/>
          <a:p>
            <a:r>
              <a:rPr lang="en-US" sz="2400" b="1" dirty="0"/>
              <a:t>a. </a:t>
            </a:r>
            <a:r>
              <a:rPr lang="en-US" sz="2400" b="1" dirty="0" err="1"/>
              <a:t>Cách</a:t>
            </a:r>
            <a:r>
              <a:rPr lang="en-US" sz="2400" b="1" dirty="0"/>
              <a:t> </a:t>
            </a:r>
            <a:r>
              <a:rPr lang="en-US" sz="2400" b="1" dirty="0" err="1"/>
              <a:t>tổ</a:t>
            </a:r>
            <a:r>
              <a:rPr lang="en-US" sz="2400" b="1" dirty="0"/>
              <a:t> </a:t>
            </a:r>
            <a:r>
              <a:rPr lang="en-US" sz="2400" b="1" dirty="0" err="1"/>
              <a:t>chức</a:t>
            </a:r>
            <a:r>
              <a:rPr lang="en-US" sz="2400" b="1" dirty="0"/>
              <a:t> </a:t>
            </a:r>
            <a:r>
              <a:rPr lang="en-US" sz="2400" b="1" dirty="0" err="1"/>
              <a:t>dự</a:t>
            </a:r>
            <a:r>
              <a:rPr lang="en-US" sz="2400" b="1" dirty="0"/>
              <a:t> </a:t>
            </a:r>
            <a:r>
              <a:rPr lang="en-US" sz="2400" b="1" dirty="0" err="1"/>
              <a:t>án</a:t>
            </a:r>
            <a:r>
              <a:rPr lang="en-US" sz="2400" b="1" dirty="0"/>
              <a:t> </a:t>
            </a:r>
            <a:r>
              <a:rPr lang="en-US" sz="2400" b="1" dirty="0" err="1"/>
              <a:t>nghiên</a:t>
            </a:r>
            <a:r>
              <a:rPr lang="en-US" sz="2400" b="1" dirty="0"/>
              <a:t> </a:t>
            </a:r>
            <a:r>
              <a:rPr lang="en-US" sz="2400" b="1" dirty="0" err="1"/>
              <a:t>cứu</a:t>
            </a:r>
            <a:r>
              <a:rPr lang="en-US" sz="2400" b="1" dirty="0"/>
              <a:t> </a:t>
            </a:r>
            <a:r>
              <a:rPr lang="en-US" sz="2400" b="1" dirty="0" err="1"/>
              <a:t>xã</a:t>
            </a:r>
            <a:r>
              <a:rPr lang="en-US" sz="2400" b="1" dirty="0"/>
              <a:t> </a:t>
            </a:r>
            <a:r>
              <a:rPr lang="en-US" sz="2400" b="1" dirty="0" err="1"/>
              <a:t>hội</a:t>
            </a:r>
            <a:r>
              <a:rPr lang="en-US" sz="2400" b="1" dirty="0"/>
              <a:t> </a:t>
            </a:r>
            <a:r>
              <a:rPr lang="en-US" sz="2400" b="1" dirty="0" err="1"/>
              <a:t>trong</a:t>
            </a:r>
            <a:r>
              <a:rPr lang="en-US" sz="2400" b="1" dirty="0"/>
              <a:t> </a:t>
            </a:r>
            <a:r>
              <a:rPr lang="en-US" sz="2400" b="1" dirty="0" err="1"/>
              <a:t>dạy</a:t>
            </a:r>
            <a:r>
              <a:rPr lang="en-US" sz="2400" b="1" dirty="0"/>
              <a:t> </a:t>
            </a:r>
            <a:r>
              <a:rPr lang="en-US" sz="2400" b="1" dirty="0" err="1"/>
              <a:t>học</a:t>
            </a:r>
            <a:r>
              <a:rPr lang="en-US" sz="2400" b="1" dirty="0"/>
              <a:t> GDCD </a:t>
            </a:r>
            <a:r>
              <a:rPr lang="en-US" sz="2400" b="1" dirty="0" err="1"/>
              <a:t>lớp</a:t>
            </a:r>
            <a:r>
              <a:rPr lang="en-US" sz="2400" b="1" dirty="0"/>
              <a:t> 7</a:t>
            </a:r>
          </a:p>
        </p:txBody>
      </p:sp>
      <p:grpSp>
        <p:nvGrpSpPr>
          <p:cNvPr id="1335" name="Google Shape;1335;p31"/>
          <p:cNvGrpSpPr/>
          <p:nvPr/>
        </p:nvGrpSpPr>
        <p:grpSpPr>
          <a:xfrm>
            <a:off x="611959" y="1792819"/>
            <a:ext cx="2695224" cy="2564351"/>
            <a:chOff x="458969" y="1344614"/>
            <a:chExt cx="2021418" cy="1923263"/>
          </a:xfrm>
        </p:grpSpPr>
        <p:sp>
          <p:nvSpPr>
            <p:cNvPr id="1336" name="Google Shape;1336;p31"/>
            <p:cNvSpPr txBox="1"/>
            <p:nvPr/>
          </p:nvSpPr>
          <p:spPr>
            <a:xfrm>
              <a:off x="753081" y="1344614"/>
              <a:ext cx="1727306" cy="491032"/>
            </a:xfrm>
            <a:prstGeom prst="rect">
              <a:avLst/>
            </a:prstGeom>
            <a:noFill/>
            <a:ln>
              <a:noFill/>
            </a:ln>
          </p:spPr>
          <p:txBody>
            <a:bodyPr spcFirstLastPara="1" wrap="square" lIns="121900" tIns="121900" rIns="121900" bIns="121900" anchor="ctr" anchorCtr="0">
              <a:noAutofit/>
            </a:bodyPr>
            <a:lstStyle/>
            <a:p>
              <a:r>
                <a:rPr lang="en-US" sz="2400" b="1" dirty="0"/>
                <a:t>a.1 </a:t>
              </a:r>
              <a:r>
                <a:rPr lang="en-US" sz="2400" b="1" dirty="0" err="1"/>
                <a:t>Chọn</a:t>
              </a:r>
              <a:r>
                <a:rPr lang="en-US" sz="2400" b="1" dirty="0"/>
                <a:t> </a:t>
              </a:r>
              <a:r>
                <a:rPr lang="en-US" sz="2400" b="1" dirty="0" err="1"/>
                <a:t>chủ</a:t>
              </a:r>
              <a:r>
                <a:rPr lang="en-US" sz="2400" b="1" dirty="0"/>
                <a:t> </a:t>
              </a:r>
              <a:r>
                <a:rPr lang="en-US" sz="2400" b="1" dirty="0" err="1"/>
                <a:t>đề</a:t>
              </a:r>
              <a:r>
                <a:rPr lang="en-US" sz="2400" b="1" dirty="0"/>
                <a:t> </a:t>
              </a:r>
              <a:r>
                <a:rPr lang="en-US" sz="2400" b="1" dirty="0" err="1"/>
                <a:t>nghiên</a:t>
              </a:r>
              <a:r>
                <a:rPr lang="en-US" sz="2400" b="1" dirty="0"/>
                <a:t> </a:t>
              </a:r>
              <a:r>
                <a:rPr lang="en-US" sz="2400" b="1" dirty="0" err="1"/>
                <a:t>cứu</a:t>
              </a:r>
              <a:endParaRPr lang="en-US" sz="2400" b="1" dirty="0"/>
            </a:p>
          </p:txBody>
        </p:sp>
        <p:grpSp>
          <p:nvGrpSpPr>
            <p:cNvPr id="1338" name="Google Shape;1338;p31"/>
            <p:cNvGrpSpPr/>
            <p:nvPr/>
          </p:nvGrpSpPr>
          <p:grpSpPr>
            <a:xfrm>
              <a:off x="458969" y="1397727"/>
              <a:ext cx="271200" cy="1870150"/>
              <a:chOff x="458969" y="1397727"/>
              <a:chExt cx="271200" cy="1870150"/>
            </a:xfrm>
          </p:grpSpPr>
          <p:sp>
            <p:nvSpPr>
              <p:cNvPr id="1324" name="Google Shape;1324;p31"/>
              <p:cNvSpPr/>
              <p:nvPr/>
            </p:nvSpPr>
            <p:spPr>
              <a:xfrm>
                <a:off x="458969" y="2996677"/>
                <a:ext cx="271200" cy="271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31"/>
              <p:cNvSpPr/>
              <p:nvPr/>
            </p:nvSpPr>
            <p:spPr>
              <a:xfrm>
                <a:off x="458969" y="1397727"/>
                <a:ext cx="271200" cy="2712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340" name="Google Shape;1340;p31"/>
              <p:cNvCxnSpPr>
                <a:stCxn id="1339" idx="4"/>
                <a:endCxn id="1324" idx="0"/>
              </p:cNvCxnSpPr>
              <p:nvPr/>
            </p:nvCxnSpPr>
            <p:spPr>
              <a:xfrm>
                <a:off x="594569" y="1668927"/>
                <a:ext cx="0" cy="1327800"/>
              </a:xfrm>
              <a:prstGeom prst="straightConnector1">
                <a:avLst/>
              </a:prstGeom>
              <a:noFill/>
              <a:ln w="19050" cap="flat" cmpd="sng">
                <a:solidFill>
                  <a:schemeClr val="dk1"/>
                </a:solidFill>
                <a:prstDash val="dash"/>
                <a:round/>
                <a:headEnd type="none" w="med" len="med"/>
                <a:tailEnd type="none" w="med" len="med"/>
              </a:ln>
            </p:spPr>
          </p:cxnSp>
        </p:grpSp>
      </p:grpSp>
      <p:grpSp>
        <p:nvGrpSpPr>
          <p:cNvPr id="1341" name="Google Shape;1341;p31"/>
          <p:cNvGrpSpPr/>
          <p:nvPr/>
        </p:nvGrpSpPr>
        <p:grpSpPr>
          <a:xfrm>
            <a:off x="2729325" y="3109304"/>
            <a:ext cx="2511752" cy="2567566"/>
            <a:chOff x="2046993" y="2331977"/>
            <a:chExt cx="1883814" cy="1925674"/>
          </a:xfrm>
        </p:grpSpPr>
        <p:sp>
          <p:nvSpPr>
            <p:cNvPr id="1342" name="Google Shape;1342;p31"/>
            <p:cNvSpPr txBox="1"/>
            <p:nvPr/>
          </p:nvSpPr>
          <p:spPr>
            <a:xfrm>
              <a:off x="2338407" y="3880251"/>
              <a:ext cx="1592400" cy="377400"/>
            </a:xfrm>
            <a:prstGeom prst="rect">
              <a:avLst/>
            </a:prstGeom>
            <a:noFill/>
            <a:ln>
              <a:noFill/>
            </a:ln>
          </p:spPr>
          <p:txBody>
            <a:bodyPr spcFirstLastPara="1" wrap="square" lIns="121900" tIns="121900" rIns="121900" bIns="121900" anchor="ctr" anchorCtr="0">
              <a:noAutofit/>
            </a:bodyPr>
            <a:lstStyle/>
            <a:p>
              <a:r>
                <a:rPr lang="en-US" sz="2400" b="1" dirty="0"/>
                <a:t>a.2. </a:t>
              </a:r>
              <a:r>
                <a:rPr lang="en-US" sz="2400" b="1" dirty="0" err="1"/>
                <a:t>Lập</a:t>
              </a:r>
              <a:r>
                <a:rPr lang="en-US" sz="2400" b="1" dirty="0"/>
                <a:t> </a:t>
              </a:r>
              <a:r>
                <a:rPr lang="en-US" sz="2400" b="1" dirty="0" err="1"/>
                <a:t>kế</a:t>
              </a:r>
              <a:r>
                <a:rPr lang="en-US" sz="2400" b="1" dirty="0"/>
                <a:t> </a:t>
              </a:r>
              <a:r>
                <a:rPr lang="en-US" sz="2400" b="1" dirty="0" err="1"/>
                <a:t>hoạch</a:t>
              </a:r>
              <a:r>
                <a:rPr lang="en-US" sz="2400" b="1" dirty="0"/>
                <a:t> </a:t>
              </a:r>
              <a:r>
                <a:rPr lang="en-US" sz="2400" b="1" dirty="0" err="1"/>
                <a:t>dự</a:t>
              </a:r>
              <a:r>
                <a:rPr lang="en-US" sz="2400" b="1" dirty="0"/>
                <a:t> </a:t>
              </a:r>
              <a:r>
                <a:rPr lang="en-US" sz="2400" b="1" dirty="0" err="1"/>
                <a:t>án</a:t>
              </a:r>
              <a:endParaRPr lang="en-US" sz="2400" b="1" dirty="0"/>
            </a:p>
          </p:txBody>
        </p:sp>
        <p:grpSp>
          <p:nvGrpSpPr>
            <p:cNvPr id="1344" name="Google Shape;1344;p31"/>
            <p:cNvGrpSpPr/>
            <p:nvPr/>
          </p:nvGrpSpPr>
          <p:grpSpPr>
            <a:xfrm>
              <a:off x="2046993" y="2331977"/>
              <a:ext cx="271200" cy="1871786"/>
              <a:chOff x="2046993" y="2332777"/>
              <a:chExt cx="271200" cy="1871786"/>
            </a:xfrm>
          </p:grpSpPr>
          <p:sp>
            <p:nvSpPr>
              <p:cNvPr id="1345" name="Google Shape;1345;p31"/>
              <p:cNvSpPr/>
              <p:nvPr/>
            </p:nvSpPr>
            <p:spPr>
              <a:xfrm>
                <a:off x="2046993" y="3933363"/>
                <a:ext cx="271200" cy="2712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31"/>
              <p:cNvSpPr/>
              <p:nvPr/>
            </p:nvSpPr>
            <p:spPr>
              <a:xfrm>
                <a:off x="2046993" y="2332777"/>
                <a:ext cx="271200" cy="2712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346" name="Google Shape;1346;p31"/>
              <p:cNvCxnSpPr>
                <a:stCxn id="1325" idx="4"/>
              </p:cNvCxnSpPr>
              <p:nvPr/>
            </p:nvCxnSpPr>
            <p:spPr>
              <a:xfrm>
                <a:off x="2182593" y="2603977"/>
                <a:ext cx="0" cy="1327800"/>
              </a:xfrm>
              <a:prstGeom prst="straightConnector1">
                <a:avLst/>
              </a:prstGeom>
              <a:noFill/>
              <a:ln w="19050" cap="flat" cmpd="sng">
                <a:solidFill>
                  <a:schemeClr val="dk1"/>
                </a:solidFill>
                <a:prstDash val="dash"/>
                <a:round/>
                <a:headEnd type="none" w="med" len="med"/>
                <a:tailEnd type="none" w="med" len="med"/>
              </a:ln>
            </p:spPr>
          </p:cxnSp>
        </p:grpSp>
      </p:grpSp>
      <p:grpSp>
        <p:nvGrpSpPr>
          <p:cNvPr id="1347" name="Google Shape;1347;p31"/>
          <p:cNvGrpSpPr/>
          <p:nvPr/>
        </p:nvGrpSpPr>
        <p:grpSpPr>
          <a:xfrm>
            <a:off x="6953285" y="3109304"/>
            <a:ext cx="2725287" cy="2567566"/>
            <a:chOff x="5214963" y="2331977"/>
            <a:chExt cx="2043965" cy="1925674"/>
          </a:xfrm>
        </p:grpSpPr>
        <p:sp>
          <p:nvSpPr>
            <p:cNvPr id="1348" name="Google Shape;1348;p31"/>
            <p:cNvSpPr txBox="1"/>
            <p:nvPr/>
          </p:nvSpPr>
          <p:spPr>
            <a:xfrm>
              <a:off x="5509075" y="3798514"/>
              <a:ext cx="1749853" cy="459137"/>
            </a:xfrm>
            <a:prstGeom prst="rect">
              <a:avLst/>
            </a:prstGeom>
            <a:noFill/>
            <a:ln>
              <a:noFill/>
            </a:ln>
          </p:spPr>
          <p:txBody>
            <a:bodyPr spcFirstLastPara="1" wrap="square" lIns="121900" tIns="121900" rIns="121900" bIns="121900" anchor="ctr" anchorCtr="0">
              <a:noAutofit/>
            </a:bodyPr>
            <a:lstStyle/>
            <a:p>
              <a:r>
                <a:rPr lang="en-US" sz="2400" b="1" dirty="0"/>
                <a:t>a.4. </a:t>
              </a:r>
              <a:r>
                <a:rPr lang="en-US" sz="2400" b="1" dirty="0" err="1"/>
                <a:t>Thực</a:t>
              </a:r>
              <a:r>
                <a:rPr lang="en-US" sz="2400" b="1" dirty="0"/>
                <a:t> </a:t>
              </a:r>
              <a:r>
                <a:rPr lang="en-US" sz="2400" b="1" dirty="0" err="1"/>
                <a:t>hiện</a:t>
              </a:r>
              <a:r>
                <a:rPr lang="en-US" sz="2400" b="1" dirty="0"/>
                <a:t> </a:t>
              </a:r>
              <a:r>
                <a:rPr lang="en-US" sz="2400" b="1" dirty="0" err="1"/>
                <a:t>dự</a:t>
              </a:r>
              <a:r>
                <a:rPr lang="en-US" sz="2400" b="1" dirty="0"/>
                <a:t> </a:t>
              </a:r>
              <a:r>
                <a:rPr lang="en-US" sz="2400" b="1" dirty="0" err="1"/>
                <a:t>án</a:t>
              </a:r>
              <a:endParaRPr lang="en-US" sz="2400" b="1" dirty="0"/>
            </a:p>
          </p:txBody>
        </p:sp>
        <p:grpSp>
          <p:nvGrpSpPr>
            <p:cNvPr id="1350" name="Google Shape;1350;p31"/>
            <p:cNvGrpSpPr/>
            <p:nvPr/>
          </p:nvGrpSpPr>
          <p:grpSpPr>
            <a:xfrm>
              <a:off x="5214963" y="2331977"/>
              <a:ext cx="271200" cy="1872586"/>
              <a:chOff x="5214963" y="2331977"/>
              <a:chExt cx="271200" cy="1872586"/>
            </a:xfrm>
          </p:grpSpPr>
          <p:sp>
            <p:nvSpPr>
              <p:cNvPr id="1351" name="Google Shape;1351;p31"/>
              <p:cNvSpPr/>
              <p:nvPr/>
            </p:nvSpPr>
            <p:spPr>
              <a:xfrm>
                <a:off x="5214963" y="3933363"/>
                <a:ext cx="271200" cy="271200"/>
              </a:xfrm>
              <a:prstGeom prst="ellipse">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31"/>
              <p:cNvSpPr/>
              <p:nvPr/>
            </p:nvSpPr>
            <p:spPr>
              <a:xfrm>
                <a:off x="5214963" y="2331977"/>
                <a:ext cx="271200" cy="271200"/>
              </a:xfrm>
              <a:prstGeom prst="ellipse">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352" name="Google Shape;1352;p31"/>
              <p:cNvCxnSpPr>
                <a:stCxn id="1329" idx="4"/>
              </p:cNvCxnSpPr>
              <p:nvPr/>
            </p:nvCxnSpPr>
            <p:spPr>
              <a:xfrm>
                <a:off x="5350563" y="2603177"/>
                <a:ext cx="0" cy="1327800"/>
              </a:xfrm>
              <a:prstGeom prst="straightConnector1">
                <a:avLst/>
              </a:prstGeom>
              <a:noFill/>
              <a:ln w="19050" cap="flat" cmpd="sng">
                <a:solidFill>
                  <a:schemeClr val="dk1"/>
                </a:solidFill>
                <a:prstDash val="dash"/>
                <a:round/>
                <a:headEnd type="none" w="med" len="med"/>
                <a:tailEnd type="none" w="med" len="med"/>
              </a:ln>
            </p:spPr>
          </p:cxnSp>
        </p:grpSp>
      </p:grpSp>
      <p:grpSp>
        <p:nvGrpSpPr>
          <p:cNvPr id="1353" name="Google Shape;1353;p31"/>
          <p:cNvGrpSpPr/>
          <p:nvPr/>
        </p:nvGrpSpPr>
        <p:grpSpPr>
          <a:xfrm>
            <a:off x="4853888" y="1792818"/>
            <a:ext cx="3066220" cy="2565466"/>
            <a:chOff x="3640416" y="1344613"/>
            <a:chExt cx="2299665" cy="1924100"/>
          </a:xfrm>
        </p:grpSpPr>
        <p:sp>
          <p:nvSpPr>
            <p:cNvPr id="1354" name="Google Shape;1354;p31"/>
            <p:cNvSpPr txBox="1"/>
            <p:nvPr/>
          </p:nvSpPr>
          <p:spPr>
            <a:xfrm>
              <a:off x="3934528" y="1344613"/>
              <a:ext cx="2005553" cy="377401"/>
            </a:xfrm>
            <a:prstGeom prst="rect">
              <a:avLst/>
            </a:prstGeom>
            <a:noFill/>
            <a:ln>
              <a:noFill/>
            </a:ln>
          </p:spPr>
          <p:txBody>
            <a:bodyPr spcFirstLastPara="1" wrap="square" lIns="121900" tIns="121900" rIns="121900" bIns="121900" anchor="ctr" anchorCtr="0">
              <a:noAutofit/>
            </a:bodyPr>
            <a:lstStyle/>
            <a:p>
              <a:r>
                <a:rPr lang="en-US" sz="2400" b="1" dirty="0"/>
                <a:t>a.3. </a:t>
              </a:r>
              <a:r>
                <a:rPr lang="en-US" sz="2400" b="1" dirty="0" err="1"/>
                <a:t>Hướng</a:t>
              </a:r>
              <a:r>
                <a:rPr lang="en-US" sz="2400" b="1" dirty="0"/>
                <a:t> </a:t>
              </a:r>
              <a:r>
                <a:rPr lang="en-US" sz="2400" b="1" dirty="0" err="1"/>
                <a:t>dẫn</a:t>
              </a:r>
              <a:r>
                <a:rPr lang="en-US" sz="2400" b="1" dirty="0"/>
                <a:t> </a:t>
              </a:r>
              <a:r>
                <a:rPr lang="en-US" sz="2400" b="1" dirty="0" err="1"/>
                <a:t>và</a:t>
              </a:r>
              <a:r>
                <a:rPr lang="en-US" sz="2400" b="1" dirty="0"/>
                <a:t> </a:t>
              </a:r>
              <a:r>
                <a:rPr lang="en-US" sz="2400" b="1" dirty="0" err="1"/>
                <a:t>hỗ</a:t>
              </a:r>
              <a:r>
                <a:rPr lang="en-US" sz="2400" b="1" dirty="0"/>
                <a:t> </a:t>
              </a:r>
              <a:r>
                <a:rPr lang="en-US" sz="2400" b="1" dirty="0" err="1"/>
                <a:t>trợ</a:t>
              </a:r>
              <a:r>
                <a:rPr lang="en-US" sz="2400" b="1" dirty="0"/>
                <a:t> </a:t>
              </a:r>
              <a:r>
                <a:rPr lang="en-US" sz="2400" b="1" dirty="0" err="1"/>
                <a:t>học</a:t>
              </a:r>
              <a:r>
                <a:rPr lang="en-US" sz="2400" b="1" dirty="0"/>
                <a:t> </a:t>
              </a:r>
              <a:r>
                <a:rPr lang="en-US" sz="2400" b="1" dirty="0" err="1"/>
                <a:t>sinh</a:t>
              </a:r>
              <a:endParaRPr lang="en-US" sz="2400" b="1" dirty="0"/>
            </a:p>
          </p:txBody>
        </p:sp>
        <p:grpSp>
          <p:nvGrpSpPr>
            <p:cNvPr id="1356" name="Google Shape;1356;p31"/>
            <p:cNvGrpSpPr/>
            <p:nvPr/>
          </p:nvGrpSpPr>
          <p:grpSpPr>
            <a:xfrm>
              <a:off x="3640416" y="1396927"/>
              <a:ext cx="271206" cy="1871786"/>
              <a:chOff x="3640416" y="1396927"/>
              <a:chExt cx="271206" cy="1871786"/>
            </a:xfrm>
          </p:grpSpPr>
          <p:sp>
            <p:nvSpPr>
              <p:cNvPr id="1357" name="Google Shape;1357;p31"/>
              <p:cNvSpPr/>
              <p:nvPr/>
            </p:nvSpPr>
            <p:spPr>
              <a:xfrm>
                <a:off x="3640416" y="1396927"/>
                <a:ext cx="271200" cy="2712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358" name="Google Shape;1358;p31"/>
              <p:cNvCxnSpPr>
                <a:stCxn id="1357" idx="4"/>
              </p:cNvCxnSpPr>
              <p:nvPr/>
            </p:nvCxnSpPr>
            <p:spPr>
              <a:xfrm>
                <a:off x="3776016" y="1668127"/>
                <a:ext cx="0" cy="1327800"/>
              </a:xfrm>
              <a:prstGeom prst="straightConnector1">
                <a:avLst/>
              </a:prstGeom>
              <a:noFill/>
              <a:ln w="19050" cap="flat" cmpd="sng">
                <a:solidFill>
                  <a:schemeClr val="dk1"/>
                </a:solidFill>
                <a:prstDash val="dash"/>
                <a:round/>
                <a:headEnd type="none" w="med" len="med"/>
                <a:tailEnd type="none" w="med" len="med"/>
              </a:ln>
            </p:spPr>
          </p:cxnSp>
          <p:sp>
            <p:nvSpPr>
              <p:cNvPr id="1327" name="Google Shape;1327;p31"/>
              <p:cNvSpPr/>
              <p:nvPr/>
            </p:nvSpPr>
            <p:spPr>
              <a:xfrm>
                <a:off x="3640423" y="2997513"/>
                <a:ext cx="271200" cy="2712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359" name="Google Shape;1359;p31"/>
          <p:cNvGrpSpPr/>
          <p:nvPr/>
        </p:nvGrpSpPr>
        <p:grpSpPr>
          <a:xfrm>
            <a:off x="9095827" y="1792820"/>
            <a:ext cx="2515351" cy="2565465"/>
            <a:chOff x="6821870" y="1344614"/>
            <a:chExt cx="1886513" cy="1924099"/>
          </a:xfrm>
        </p:grpSpPr>
        <p:sp>
          <p:nvSpPr>
            <p:cNvPr id="1360" name="Google Shape;1360;p31"/>
            <p:cNvSpPr txBox="1"/>
            <p:nvPr/>
          </p:nvSpPr>
          <p:spPr>
            <a:xfrm>
              <a:off x="7115983" y="1344614"/>
              <a:ext cx="1592400" cy="377400"/>
            </a:xfrm>
            <a:prstGeom prst="rect">
              <a:avLst/>
            </a:prstGeom>
            <a:noFill/>
            <a:ln>
              <a:noFill/>
            </a:ln>
          </p:spPr>
          <p:txBody>
            <a:bodyPr spcFirstLastPara="1" wrap="square" lIns="121900" tIns="121900" rIns="121900" bIns="121900" anchor="ctr" anchorCtr="0">
              <a:noAutofit/>
            </a:bodyPr>
            <a:lstStyle/>
            <a:p>
              <a:r>
                <a:rPr lang="en-US" sz="2400" b="1" dirty="0"/>
                <a:t>a.5. </a:t>
              </a:r>
              <a:r>
                <a:rPr lang="en-US" sz="2400" b="1" dirty="0" err="1"/>
                <a:t>Trình</a:t>
              </a:r>
              <a:r>
                <a:rPr lang="en-US" sz="2400" b="1" dirty="0"/>
                <a:t> </a:t>
              </a:r>
              <a:r>
                <a:rPr lang="en-US" sz="2400" b="1" dirty="0" err="1"/>
                <a:t>bày</a:t>
              </a:r>
              <a:r>
                <a:rPr lang="en-US" sz="2400" b="1" dirty="0"/>
                <a:t> </a:t>
              </a:r>
              <a:r>
                <a:rPr lang="en-US" sz="2400" b="1" dirty="0" err="1"/>
                <a:t>và</a:t>
              </a:r>
              <a:r>
                <a:rPr lang="en-US" sz="2400" b="1" dirty="0"/>
                <a:t> </a:t>
              </a:r>
              <a:r>
                <a:rPr lang="en-US" sz="2400" b="1" dirty="0" err="1"/>
                <a:t>đánh</a:t>
              </a:r>
              <a:r>
                <a:rPr lang="en-US" sz="2400" b="1" dirty="0"/>
                <a:t> </a:t>
              </a:r>
              <a:r>
                <a:rPr lang="en-US" sz="2400" b="1" dirty="0" err="1"/>
                <a:t>giá</a:t>
              </a:r>
              <a:endParaRPr lang="en-US" sz="2400" b="1" dirty="0"/>
            </a:p>
          </p:txBody>
        </p:sp>
        <p:grpSp>
          <p:nvGrpSpPr>
            <p:cNvPr id="1362" name="Google Shape;1362;p31"/>
            <p:cNvGrpSpPr/>
            <p:nvPr/>
          </p:nvGrpSpPr>
          <p:grpSpPr>
            <a:xfrm>
              <a:off x="6821870" y="1396927"/>
              <a:ext cx="271206" cy="1871786"/>
              <a:chOff x="6821870" y="1396927"/>
              <a:chExt cx="271206" cy="1871786"/>
            </a:xfrm>
          </p:grpSpPr>
          <p:sp>
            <p:nvSpPr>
              <p:cNvPr id="1363" name="Google Shape;1363;p31"/>
              <p:cNvSpPr/>
              <p:nvPr/>
            </p:nvSpPr>
            <p:spPr>
              <a:xfrm>
                <a:off x="6821870" y="1396927"/>
                <a:ext cx="271200" cy="271200"/>
              </a:xfrm>
              <a:prstGeom prst="ellipse">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364" name="Google Shape;1364;p31"/>
              <p:cNvCxnSpPr>
                <a:stCxn id="1363" idx="4"/>
              </p:cNvCxnSpPr>
              <p:nvPr/>
            </p:nvCxnSpPr>
            <p:spPr>
              <a:xfrm>
                <a:off x="6957470" y="1668127"/>
                <a:ext cx="0" cy="1327800"/>
              </a:xfrm>
              <a:prstGeom prst="straightConnector1">
                <a:avLst/>
              </a:prstGeom>
              <a:noFill/>
              <a:ln w="19050" cap="flat" cmpd="sng">
                <a:solidFill>
                  <a:schemeClr val="dk1"/>
                </a:solidFill>
                <a:prstDash val="dash"/>
                <a:round/>
                <a:headEnd type="none" w="med" len="med"/>
                <a:tailEnd type="none" w="med" len="med"/>
              </a:ln>
            </p:spPr>
          </p:cxnSp>
          <p:sp>
            <p:nvSpPr>
              <p:cNvPr id="1331" name="Google Shape;1331;p31"/>
              <p:cNvSpPr/>
              <p:nvPr/>
            </p:nvSpPr>
            <p:spPr>
              <a:xfrm>
                <a:off x="6821876" y="2997513"/>
                <a:ext cx="271200" cy="271200"/>
              </a:xfrm>
              <a:prstGeom prst="ellipse">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5755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34"/>
                                        </p:tgtEl>
                                        <p:attrNameLst>
                                          <p:attrName>style.visibility</p:attrName>
                                        </p:attrNameLst>
                                      </p:cBhvr>
                                      <p:to>
                                        <p:strVal val="visible"/>
                                      </p:to>
                                    </p:set>
                                    <p:animEffect transition="in" filter="randombar(horizontal)">
                                      <p:cBhvr>
                                        <p:cTn id="7" dur="500"/>
                                        <p:tgtEl>
                                          <p:spTgt spid="13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5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47"/>
                                        </p:tgtEl>
                                        <p:attrNameLst>
                                          <p:attrName>style.visibility</p:attrName>
                                        </p:attrNameLst>
                                      </p:cBhvr>
                                      <p:to>
                                        <p:strVal val="visible"/>
                                      </p:to>
                                    </p:set>
                                    <p:anim calcmode="lin" valueType="num">
                                      <p:cBhvr additive="base">
                                        <p:cTn id="24" dur="500" fill="hold"/>
                                        <p:tgtEl>
                                          <p:spTgt spid="1347"/>
                                        </p:tgtEl>
                                        <p:attrNameLst>
                                          <p:attrName>ppt_x</p:attrName>
                                        </p:attrNameLst>
                                      </p:cBhvr>
                                      <p:tavLst>
                                        <p:tav tm="0">
                                          <p:val>
                                            <p:strVal val="#ppt_x"/>
                                          </p:val>
                                        </p:tav>
                                        <p:tav tm="100000">
                                          <p:val>
                                            <p:strVal val="#ppt_x"/>
                                          </p:val>
                                        </p:tav>
                                      </p:tavLst>
                                    </p:anim>
                                    <p:anim calcmode="lin" valueType="num">
                                      <p:cBhvr additive="base">
                                        <p:cTn id="25" dur="500" fill="hold"/>
                                        <p:tgtEl>
                                          <p:spTgt spid="134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59"/>
                                        </p:tgtEl>
                                        <p:attrNameLst>
                                          <p:attrName>style.visibility</p:attrName>
                                        </p:attrNameLst>
                                      </p:cBhvr>
                                      <p:to>
                                        <p:strVal val="visible"/>
                                      </p:to>
                                    </p:set>
                                    <p:animEffect transition="in" filter="fade">
                                      <p:cBhvr>
                                        <p:cTn id="30" dur="1000"/>
                                        <p:tgtEl>
                                          <p:spTgt spid="1359"/>
                                        </p:tgtEl>
                                      </p:cBhvr>
                                    </p:animEffect>
                                    <p:anim calcmode="lin" valueType="num">
                                      <p:cBhvr>
                                        <p:cTn id="31" dur="1000" fill="hold"/>
                                        <p:tgtEl>
                                          <p:spTgt spid="1359"/>
                                        </p:tgtEl>
                                        <p:attrNameLst>
                                          <p:attrName>ppt_x</p:attrName>
                                        </p:attrNameLst>
                                      </p:cBhvr>
                                      <p:tavLst>
                                        <p:tav tm="0">
                                          <p:val>
                                            <p:strVal val="#ppt_x"/>
                                          </p:val>
                                        </p:tav>
                                        <p:tav tm="100000">
                                          <p:val>
                                            <p:strVal val="#ppt_x"/>
                                          </p:val>
                                        </p:tav>
                                      </p:tavLst>
                                    </p:anim>
                                    <p:anim calcmode="lin" valueType="num">
                                      <p:cBhvr>
                                        <p:cTn id="32" dur="1000" fill="hold"/>
                                        <p:tgtEl>
                                          <p:spTgt spid="13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7439B02-EE4A-EB93-F284-7FDE1AD647DF}"/>
              </a:ext>
            </a:extLst>
          </p:cNvPr>
          <p:cNvSpPr/>
          <p:nvPr/>
        </p:nvSpPr>
        <p:spPr>
          <a:xfrm>
            <a:off x="4051494" y="281354"/>
            <a:ext cx="8140506" cy="6400800"/>
          </a:xfrm>
          <a:prstGeom prst="rect">
            <a:avLst/>
          </a:prstGeom>
        </p:spPr>
        <p:txBody>
          <a:bodyPr wrap="square" rtlCol="0" anchor="t">
            <a:noAutofit/>
          </a:bodyPr>
          <a:lstStyle/>
          <a:p>
            <a:r>
              <a:rPr lang="en-US" b="1" dirty="0" err="1"/>
              <a:t>Kế</a:t>
            </a:r>
            <a:r>
              <a:rPr lang="en-US" b="1" dirty="0"/>
              <a:t> </a:t>
            </a:r>
            <a:r>
              <a:rPr lang="en-US" b="1" dirty="0" err="1"/>
              <a:t>hoạch</a:t>
            </a:r>
            <a:r>
              <a:rPr lang="en-US" b="1" dirty="0"/>
              <a:t> </a:t>
            </a:r>
            <a:r>
              <a:rPr lang="en-US" b="1" dirty="0" err="1"/>
              <a:t>dự</a:t>
            </a:r>
            <a:r>
              <a:rPr lang="en-US" b="1" dirty="0"/>
              <a:t> </a:t>
            </a:r>
            <a:r>
              <a:rPr lang="en-US" b="1" dirty="0" err="1"/>
              <a:t>án</a:t>
            </a:r>
            <a:r>
              <a:rPr lang="en-US" b="1" dirty="0"/>
              <a:t>:</a:t>
            </a:r>
            <a:endParaRPr lang="en-US" dirty="0"/>
          </a:p>
          <a:p>
            <a:r>
              <a:rPr lang="en-US" b="1" dirty="0" err="1"/>
              <a:t>Mục</a:t>
            </a:r>
            <a:r>
              <a:rPr lang="en-US" b="1" dirty="0"/>
              <a:t> </a:t>
            </a:r>
            <a:r>
              <a:rPr lang="en-US" b="1" dirty="0" err="1"/>
              <a:t>tiêu</a:t>
            </a:r>
            <a:r>
              <a:rPr lang="en-US" b="1" dirty="0"/>
              <a:t>:</a:t>
            </a:r>
            <a:r>
              <a:rPr lang="en-US" dirty="0"/>
              <a:t> </a:t>
            </a:r>
          </a:p>
          <a:p>
            <a:pPr lvl="0"/>
            <a:r>
              <a:rPr lang="en-US" b="1" dirty="0" err="1"/>
              <a:t>Nhiệm</a:t>
            </a:r>
            <a:r>
              <a:rPr lang="en-US" b="1" dirty="0"/>
              <a:t> </a:t>
            </a:r>
            <a:r>
              <a:rPr lang="en-US" b="1" dirty="0" err="1"/>
              <a:t>vụ</a:t>
            </a:r>
            <a:r>
              <a:rPr lang="en-US" b="1" dirty="0"/>
              <a:t>:</a:t>
            </a:r>
            <a:endParaRPr lang="en-US" dirty="0"/>
          </a:p>
          <a:p>
            <a:pPr lvl="1"/>
            <a:r>
              <a:rPr lang="en-US" dirty="0" err="1"/>
              <a:t>Nhóm</a:t>
            </a:r>
            <a:r>
              <a:rPr lang="en-US" dirty="0"/>
              <a:t> 1: </a:t>
            </a:r>
            <a:r>
              <a:rPr lang="en-US" b="1" dirty="0" err="1"/>
              <a:t>Nghiên</a:t>
            </a:r>
            <a:r>
              <a:rPr lang="en-US" b="1" dirty="0"/>
              <a:t> </a:t>
            </a:r>
            <a:r>
              <a:rPr lang="en-US" b="1" dirty="0" err="1"/>
              <a:t>cứu</a:t>
            </a:r>
            <a:r>
              <a:rPr lang="en-US" b="1" dirty="0"/>
              <a:t> </a:t>
            </a:r>
            <a:r>
              <a:rPr lang="en-US" b="1" dirty="0" err="1"/>
              <a:t>các</a:t>
            </a:r>
            <a:r>
              <a:rPr lang="en-US" b="1" dirty="0"/>
              <a:t> </a:t>
            </a:r>
            <a:r>
              <a:rPr lang="en-US" b="1" dirty="0" err="1"/>
              <a:t>vấn</a:t>
            </a:r>
            <a:r>
              <a:rPr lang="en-US" b="1" dirty="0"/>
              <a:t> </a:t>
            </a:r>
            <a:r>
              <a:rPr lang="en-US" b="1" dirty="0" err="1"/>
              <a:t>đề</a:t>
            </a:r>
            <a:r>
              <a:rPr lang="en-US" b="1" dirty="0"/>
              <a:t> </a:t>
            </a:r>
            <a:r>
              <a:rPr lang="en-US" b="1" dirty="0" err="1"/>
              <a:t>tiêu</a:t>
            </a:r>
            <a:r>
              <a:rPr lang="en-US" b="1" dirty="0"/>
              <a:t> </a:t>
            </a:r>
            <a:r>
              <a:rPr lang="en-US" b="1" dirty="0" err="1"/>
              <a:t>cực</a:t>
            </a:r>
            <a:r>
              <a:rPr lang="en-US" b="1" dirty="0"/>
              <a:t> </a:t>
            </a:r>
            <a:r>
              <a:rPr lang="en-US" b="1" dirty="0" err="1"/>
              <a:t>phổ</a:t>
            </a:r>
            <a:r>
              <a:rPr lang="en-US" b="1" dirty="0"/>
              <a:t> </a:t>
            </a:r>
            <a:r>
              <a:rPr lang="en-US" b="1" dirty="0" err="1"/>
              <a:t>biến</a:t>
            </a:r>
            <a:r>
              <a:rPr lang="en-US" b="1" dirty="0"/>
              <a:t> </a:t>
            </a:r>
            <a:r>
              <a:rPr lang="en-US" b="1" dirty="0" err="1"/>
              <a:t>trên</a:t>
            </a:r>
            <a:r>
              <a:rPr lang="en-US" b="1" dirty="0"/>
              <a:t> </a:t>
            </a:r>
            <a:r>
              <a:rPr lang="en-US" b="1" dirty="0" err="1"/>
              <a:t>mạng</a:t>
            </a:r>
            <a:r>
              <a:rPr lang="en-US" b="1" dirty="0"/>
              <a:t> </a:t>
            </a:r>
            <a:r>
              <a:rPr lang="en-US" b="1" dirty="0" err="1"/>
              <a:t>xã</a:t>
            </a:r>
            <a:r>
              <a:rPr lang="en-US" b="1" dirty="0"/>
              <a:t> </a:t>
            </a:r>
            <a:r>
              <a:rPr lang="en-US" b="1" dirty="0" err="1"/>
              <a:t>hội</a:t>
            </a:r>
            <a:r>
              <a:rPr lang="en-US" b="1" dirty="0"/>
              <a:t>:</a:t>
            </a:r>
          </a:p>
          <a:p>
            <a:pPr lvl="1"/>
            <a:r>
              <a:rPr lang="en-US" dirty="0" err="1"/>
              <a:t>Nhóm</a:t>
            </a:r>
            <a:r>
              <a:rPr lang="en-US" dirty="0"/>
              <a:t> 2: </a:t>
            </a:r>
            <a:r>
              <a:rPr lang="en-US" b="1" dirty="0" err="1"/>
              <a:t>Phân</a:t>
            </a:r>
            <a:r>
              <a:rPr lang="en-US" b="1" dirty="0"/>
              <a:t> </a:t>
            </a:r>
            <a:r>
              <a:rPr lang="en-US" b="1" dirty="0" err="1"/>
              <a:t>tích</a:t>
            </a:r>
            <a:r>
              <a:rPr lang="en-US" b="1" dirty="0"/>
              <a:t> </a:t>
            </a:r>
            <a:r>
              <a:rPr lang="en-US" b="1" dirty="0" err="1"/>
              <a:t>các</a:t>
            </a:r>
            <a:r>
              <a:rPr lang="en-US" b="1" dirty="0"/>
              <a:t> </a:t>
            </a:r>
            <a:r>
              <a:rPr lang="en-US" b="1" dirty="0" err="1"/>
              <a:t>tác</a:t>
            </a:r>
            <a:r>
              <a:rPr lang="en-US" b="1" dirty="0"/>
              <a:t> </a:t>
            </a:r>
            <a:r>
              <a:rPr lang="en-US" b="1" dirty="0" err="1"/>
              <a:t>hại</a:t>
            </a:r>
            <a:endParaRPr lang="en-US" b="1" dirty="0"/>
          </a:p>
          <a:p>
            <a:pPr lvl="1"/>
            <a:r>
              <a:rPr lang="en-US" dirty="0" err="1"/>
              <a:t>Nhóm</a:t>
            </a:r>
            <a:r>
              <a:rPr lang="en-US" dirty="0"/>
              <a:t> 3: </a:t>
            </a:r>
            <a:r>
              <a:rPr lang="en-US" b="1" dirty="0" err="1"/>
              <a:t>Phòng</a:t>
            </a:r>
            <a:r>
              <a:rPr lang="en-US" b="1" dirty="0"/>
              <a:t> </a:t>
            </a:r>
            <a:r>
              <a:rPr lang="en-US" b="1" dirty="0" err="1"/>
              <a:t>chống</a:t>
            </a:r>
            <a:r>
              <a:rPr lang="en-US" b="1" dirty="0"/>
              <a:t> </a:t>
            </a:r>
            <a:r>
              <a:rPr lang="en-US" b="1" dirty="0" err="1"/>
              <a:t>các</a:t>
            </a:r>
            <a:r>
              <a:rPr lang="en-US" b="1" dirty="0"/>
              <a:t> </a:t>
            </a:r>
            <a:r>
              <a:rPr lang="en-US" b="1" dirty="0" err="1"/>
              <a:t>vấn</a:t>
            </a:r>
            <a:r>
              <a:rPr lang="en-US" b="1" dirty="0"/>
              <a:t> </a:t>
            </a:r>
            <a:r>
              <a:rPr lang="en-US" b="1" dirty="0" err="1"/>
              <a:t>đề</a:t>
            </a:r>
            <a:r>
              <a:rPr lang="en-US" b="1" dirty="0"/>
              <a:t> </a:t>
            </a:r>
            <a:r>
              <a:rPr lang="en-US" b="1" dirty="0" err="1"/>
              <a:t>tiêu</a:t>
            </a:r>
            <a:r>
              <a:rPr lang="en-US" b="1" dirty="0"/>
              <a:t> </a:t>
            </a:r>
            <a:r>
              <a:rPr lang="en-US" b="1" dirty="0" err="1"/>
              <a:t>cực</a:t>
            </a:r>
            <a:r>
              <a:rPr lang="en-US" b="1" dirty="0"/>
              <a:t> </a:t>
            </a:r>
            <a:r>
              <a:rPr lang="en-US" b="1" dirty="0" err="1"/>
              <a:t>phổ</a:t>
            </a:r>
            <a:r>
              <a:rPr lang="en-US" b="1" dirty="0"/>
              <a:t> </a:t>
            </a:r>
            <a:r>
              <a:rPr lang="en-US" b="1" dirty="0" err="1"/>
              <a:t>biến</a:t>
            </a:r>
            <a:r>
              <a:rPr lang="en-US" b="1" dirty="0"/>
              <a:t> </a:t>
            </a:r>
            <a:r>
              <a:rPr lang="en-US" b="1" dirty="0" err="1"/>
              <a:t>trên</a:t>
            </a:r>
            <a:r>
              <a:rPr lang="en-US" b="1" dirty="0"/>
              <a:t> </a:t>
            </a:r>
            <a:r>
              <a:rPr lang="en-US" b="1" dirty="0" err="1"/>
              <a:t>mạng</a:t>
            </a:r>
            <a:r>
              <a:rPr lang="en-US" b="1" dirty="0"/>
              <a:t> </a:t>
            </a:r>
            <a:r>
              <a:rPr lang="en-US" b="1" dirty="0" err="1"/>
              <a:t>xã</a:t>
            </a:r>
            <a:r>
              <a:rPr lang="en-US" b="1" dirty="0"/>
              <a:t> </a:t>
            </a:r>
            <a:r>
              <a:rPr lang="en-US" b="1" dirty="0" err="1"/>
              <a:t>hội</a:t>
            </a:r>
            <a:r>
              <a:rPr lang="en-US" b="1" dirty="0"/>
              <a:t>:</a:t>
            </a:r>
          </a:p>
          <a:p>
            <a:pPr lvl="1"/>
            <a:r>
              <a:rPr lang="en-US" b="1" dirty="0" err="1"/>
              <a:t>Thời</a:t>
            </a:r>
            <a:r>
              <a:rPr lang="en-US" b="1" dirty="0"/>
              <a:t> </a:t>
            </a:r>
            <a:r>
              <a:rPr lang="en-US" b="1" dirty="0" err="1"/>
              <a:t>gian</a:t>
            </a:r>
            <a:r>
              <a:rPr lang="en-US" b="1" dirty="0"/>
              <a:t>:</a:t>
            </a:r>
            <a:r>
              <a:rPr lang="en-US" dirty="0"/>
              <a:t> 3 </a:t>
            </a:r>
            <a:r>
              <a:rPr lang="en-US" dirty="0" err="1"/>
              <a:t>tuần</a:t>
            </a:r>
            <a:endParaRPr lang="en-US" dirty="0"/>
          </a:p>
          <a:p>
            <a:r>
              <a:rPr lang="en-US" b="1" dirty="0" err="1"/>
              <a:t>Phương</a:t>
            </a:r>
            <a:r>
              <a:rPr lang="en-US" b="1" dirty="0"/>
              <a:t> </a:t>
            </a:r>
            <a:r>
              <a:rPr lang="en-US" b="1" dirty="0" err="1"/>
              <a:t>pháp</a:t>
            </a:r>
            <a:r>
              <a:rPr lang="en-US" b="1" dirty="0"/>
              <a:t>:</a:t>
            </a:r>
            <a:r>
              <a:rPr lang="en-US" dirty="0"/>
              <a:t> </a:t>
            </a:r>
          </a:p>
          <a:p>
            <a:pPr lvl="0"/>
            <a:r>
              <a:rPr lang="en-US" b="1" dirty="0" err="1"/>
              <a:t>Phương</a:t>
            </a:r>
            <a:r>
              <a:rPr lang="en-US" b="1" dirty="0"/>
              <a:t> </a:t>
            </a:r>
            <a:r>
              <a:rPr lang="en-US" b="1" dirty="0" err="1"/>
              <a:t>pháp</a:t>
            </a:r>
            <a:r>
              <a:rPr lang="en-US" b="1" dirty="0"/>
              <a:t> </a:t>
            </a:r>
            <a:r>
              <a:rPr lang="en-US" b="1" dirty="0" err="1"/>
              <a:t>khảo</a:t>
            </a:r>
            <a:r>
              <a:rPr lang="en-US" b="1" dirty="0"/>
              <a:t> </a:t>
            </a:r>
            <a:r>
              <a:rPr lang="en-US" b="1" dirty="0" err="1"/>
              <a:t>sát</a:t>
            </a:r>
            <a:endParaRPr lang="en-US" dirty="0"/>
          </a:p>
          <a:p>
            <a:pPr lvl="0"/>
            <a:r>
              <a:rPr lang="en-US" b="1" dirty="0" err="1"/>
              <a:t>Phương</a:t>
            </a:r>
            <a:r>
              <a:rPr lang="en-US" b="1" dirty="0"/>
              <a:t> </a:t>
            </a:r>
            <a:r>
              <a:rPr lang="en-US" b="1" dirty="0" err="1"/>
              <a:t>pháp</a:t>
            </a:r>
            <a:r>
              <a:rPr lang="en-US" b="1" dirty="0"/>
              <a:t> </a:t>
            </a:r>
            <a:r>
              <a:rPr lang="en-US" b="1" dirty="0" err="1"/>
              <a:t>phỏng</a:t>
            </a:r>
            <a:r>
              <a:rPr lang="en-US" b="1" dirty="0"/>
              <a:t> </a:t>
            </a:r>
            <a:r>
              <a:rPr lang="en-US" b="1" dirty="0" err="1"/>
              <a:t>vấn</a:t>
            </a:r>
            <a:endParaRPr lang="en-US" b="1" dirty="0"/>
          </a:p>
          <a:p>
            <a:pPr lvl="0"/>
            <a:r>
              <a:rPr lang="en-US" b="1" dirty="0" err="1"/>
              <a:t>Phương</a:t>
            </a:r>
            <a:r>
              <a:rPr lang="en-US" b="1" dirty="0"/>
              <a:t> </a:t>
            </a:r>
            <a:r>
              <a:rPr lang="en-US" b="1" dirty="0" err="1"/>
              <a:t>pháp</a:t>
            </a:r>
            <a:r>
              <a:rPr lang="en-US" b="1" dirty="0"/>
              <a:t> </a:t>
            </a:r>
            <a:r>
              <a:rPr lang="en-US" b="1" dirty="0" err="1"/>
              <a:t>nghiên</a:t>
            </a:r>
            <a:r>
              <a:rPr lang="en-US" b="1" dirty="0"/>
              <a:t> </a:t>
            </a:r>
            <a:r>
              <a:rPr lang="en-US" b="1" dirty="0" err="1"/>
              <a:t>cứu</a:t>
            </a:r>
            <a:r>
              <a:rPr lang="en-US" b="1" dirty="0"/>
              <a:t> </a:t>
            </a:r>
            <a:r>
              <a:rPr lang="en-US" b="1" dirty="0" err="1"/>
              <a:t>tài</a:t>
            </a:r>
            <a:r>
              <a:rPr lang="en-US" b="1" dirty="0"/>
              <a:t> </a:t>
            </a:r>
            <a:r>
              <a:rPr lang="en-US" b="1" dirty="0" err="1"/>
              <a:t>liệu</a:t>
            </a:r>
            <a:r>
              <a:rPr lang="en-US" dirty="0"/>
              <a:t>.</a:t>
            </a:r>
            <a:r>
              <a:rPr lang="en-US" b="1" dirty="0"/>
              <a:t> </a:t>
            </a:r>
            <a:endParaRPr lang="en-US" dirty="0"/>
          </a:p>
          <a:p>
            <a:r>
              <a:rPr lang="en-US" b="1" dirty="0" err="1"/>
              <a:t>Thực</a:t>
            </a:r>
            <a:r>
              <a:rPr lang="en-US" b="1" dirty="0"/>
              <a:t> </a:t>
            </a:r>
            <a:r>
              <a:rPr lang="en-US" b="1" dirty="0" err="1"/>
              <a:t>hiện</a:t>
            </a:r>
            <a:r>
              <a:rPr lang="en-US" b="1" dirty="0"/>
              <a:t>:</a:t>
            </a:r>
            <a:endParaRPr lang="en-US" dirty="0"/>
          </a:p>
          <a:p>
            <a:pPr lvl="0"/>
            <a:r>
              <a:rPr lang="en-US" dirty="0" err="1"/>
              <a:t>Nhóm</a:t>
            </a:r>
            <a:r>
              <a:rPr lang="en-US" dirty="0"/>
              <a:t> 1 </a:t>
            </a:r>
            <a:r>
              <a:rPr lang="en-US" dirty="0" err="1"/>
              <a:t>thực</a:t>
            </a:r>
            <a:r>
              <a:rPr lang="en-US" dirty="0"/>
              <a:t> </a:t>
            </a:r>
            <a:r>
              <a:rPr lang="en-US" dirty="0" err="1"/>
              <a:t>hiện</a:t>
            </a:r>
            <a:r>
              <a:rPr lang="en-US" dirty="0"/>
              <a:t> </a:t>
            </a:r>
            <a:r>
              <a:rPr lang="en-US" dirty="0" err="1"/>
              <a:t>khảo</a:t>
            </a:r>
            <a:r>
              <a:rPr lang="en-US" dirty="0"/>
              <a:t> </a:t>
            </a:r>
            <a:r>
              <a:rPr lang="en-US" dirty="0" err="1"/>
              <a:t>sát</a:t>
            </a:r>
            <a:r>
              <a:rPr lang="en-US" dirty="0"/>
              <a:t> </a:t>
            </a:r>
            <a:r>
              <a:rPr lang="en-US" dirty="0" err="1"/>
              <a:t>và</a:t>
            </a:r>
            <a:r>
              <a:rPr lang="en-US" dirty="0"/>
              <a:t> </a:t>
            </a:r>
            <a:r>
              <a:rPr lang="en-US" dirty="0" err="1"/>
              <a:t>thu</a:t>
            </a:r>
            <a:r>
              <a:rPr lang="en-US" dirty="0"/>
              <a:t> </a:t>
            </a:r>
            <a:r>
              <a:rPr lang="en-US" dirty="0" err="1"/>
              <a:t>thập</a:t>
            </a:r>
            <a:r>
              <a:rPr lang="en-US" dirty="0"/>
              <a:t> </a:t>
            </a:r>
            <a:r>
              <a:rPr lang="en-US" dirty="0" err="1"/>
              <a:t>dữ</a:t>
            </a:r>
            <a:r>
              <a:rPr lang="en-US" dirty="0"/>
              <a:t> </a:t>
            </a:r>
            <a:r>
              <a:rPr lang="en-US" dirty="0" err="1"/>
              <a:t>liệu</a:t>
            </a:r>
            <a:r>
              <a:rPr lang="en-US" dirty="0"/>
              <a:t>.</a:t>
            </a:r>
          </a:p>
          <a:p>
            <a:pPr lvl="0"/>
            <a:r>
              <a:rPr lang="en-US" dirty="0" err="1"/>
              <a:t>Nhóm</a:t>
            </a:r>
            <a:r>
              <a:rPr lang="en-US" dirty="0"/>
              <a:t> 2 </a:t>
            </a:r>
            <a:r>
              <a:rPr lang="en-US" dirty="0" err="1"/>
              <a:t>phỏng</a:t>
            </a:r>
            <a:r>
              <a:rPr lang="en-US" dirty="0"/>
              <a:t> </a:t>
            </a:r>
            <a:r>
              <a:rPr lang="en-US" dirty="0" err="1"/>
              <a:t>vấn</a:t>
            </a:r>
            <a:r>
              <a:rPr lang="en-US" dirty="0"/>
              <a:t> </a:t>
            </a:r>
            <a:r>
              <a:rPr lang="en-US" dirty="0" err="1"/>
              <a:t>các</a:t>
            </a:r>
            <a:r>
              <a:rPr lang="en-US" dirty="0"/>
              <a:t> HS </a:t>
            </a:r>
            <a:r>
              <a:rPr lang="en-US" dirty="0" err="1"/>
              <a:t>và</a:t>
            </a:r>
            <a:r>
              <a:rPr lang="en-US" dirty="0"/>
              <a:t> </a:t>
            </a:r>
            <a:r>
              <a:rPr lang="en-US" dirty="0" err="1"/>
              <a:t>ghi</a:t>
            </a:r>
            <a:r>
              <a:rPr lang="en-US" dirty="0"/>
              <a:t> </a:t>
            </a:r>
            <a:r>
              <a:rPr lang="en-US" dirty="0" err="1"/>
              <a:t>lại</a:t>
            </a:r>
            <a:r>
              <a:rPr lang="en-US" dirty="0"/>
              <a:t> ý </a:t>
            </a:r>
            <a:r>
              <a:rPr lang="en-US" dirty="0" err="1"/>
              <a:t>kiến</a:t>
            </a:r>
            <a:r>
              <a:rPr lang="en-US" dirty="0"/>
              <a:t>.</a:t>
            </a:r>
          </a:p>
          <a:p>
            <a:pPr lvl="0"/>
            <a:r>
              <a:rPr lang="en-US" dirty="0" err="1"/>
              <a:t>Nhóm</a:t>
            </a:r>
            <a:r>
              <a:rPr lang="en-US" dirty="0"/>
              <a:t> 3 </a:t>
            </a:r>
            <a:r>
              <a:rPr lang="en-US" dirty="0" err="1"/>
              <a:t>Tìm</a:t>
            </a:r>
            <a:r>
              <a:rPr lang="en-US" dirty="0"/>
              <a:t> </a:t>
            </a:r>
            <a:r>
              <a:rPr lang="en-US" dirty="0" err="1"/>
              <a:t>hiểu</a:t>
            </a:r>
            <a:r>
              <a:rPr lang="en-US" dirty="0"/>
              <a:t> </a:t>
            </a:r>
            <a:r>
              <a:rPr lang="en-US" dirty="0" err="1"/>
              <a:t>về</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phòng</a:t>
            </a:r>
            <a:r>
              <a:rPr lang="en-US" dirty="0"/>
              <a:t> </a:t>
            </a:r>
            <a:r>
              <a:rPr lang="en-US" dirty="0" err="1"/>
              <a:t>tránh</a:t>
            </a:r>
            <a:r>
              <a:rPr lang="en-US" dirty="0"/>
              <a:t> </a:t>
            </a:r>
            <a:r>
              <a:rPr lang="en-US" dirty="0" err="1"/>
              <a:t>tệ</a:t>
            </a:r>
            <a:r>
              <a:rPr lang="en-US" dirty="0"/>
              <a:t> </a:t>
            </a:r>
            <a:r>
              <a:rPr lang="en-US" dirty="0" err="1"/>
              <a:t>nạn</a:t>
            </a:r>
            <a:r>
              <a:rPr lang="en-US" dirty="0"/>
              <a:t> </a:t>
            </a:r>
            <a:r>
              <a:rPr lang="en-US" dirty="0" err="1"/>
              <a:t>trên</a:t>
            </a:r>
            <a:r>
              <a:rPr lang="en-US" dirty="0"/>
              <a:t> </a:t>
            </a:r>
            <a:r>
              <a:rPr lang="en-US" dirty="0" err="1"/>
              <a:t>mạng</a:t>
            </a:r>
            <a:r>
              <a:rPr lang="en-US" dirty="0"/>
              <a:t> </a:t>
            </a:r>
            <a:r>
              <a:rPr lang="en-US" dirty="0" err="1"/>
              <a:t>xã</a:t>
            </a:r>
            <a:r>
              <a:rPr lang="en-US" dirty="0"/>
              <a:t> </a:t>
            </a:r>
            <a:r>
              <a:rPr lang="en-US" dirty="0" err="1"/>
              <a:t>hội</a:t>
            </a:r>
            <a:r>
              <a:rPr lang="en-US" dirty="0"/>
              <a:t> </a:t>
            </a:r>
            <a:r>
              <a:rPr lang="en-US" dirty="0" err="1"/>
              <a:t>như</a:t>
            </a:r>
            <a:r>
              <a:rPr lang="en-US" dirty="0"/>
              <a:t> </a:t>
            </a:r>
            <a:r>
              <a:rPr lang="en-US" dirty="0" err="1"/>
              <a:t>sử</a:t>
            </a:r>
            <a:r>
              <a:rPr lang="en-US" dirty="0"/>
              <a:t> </a:t>
            </a:r>
            <a:r>
              <a:rPr lang="en-US" dirty="0" err="1"/>
              <a:t>dụng</a:t>
            </a:r>
            <a:r>
              <a:rPr lang="en-US" dirty="0"/>
              <a:t> </a:t>
            </a:r>
            <a:r>
              <a:rPr lang="en-US" dirty="0" err="1"/>
              <a:t>mạng</a:t>
            </a:r>
            <a:r>
              <a:rPr lang="en-US" dirty="0"/>
              <a:t> an </a:t>
            </a:r>
            <a:r>
              <a:rPr lang="en-US" dirty="0" err="1"/>
              <a:t>toàn</a:t>
            </a:r>
            <a:r>
              <a:rPr lang="en-US" dirty="0"/>
              <a:t>, </a:t>
            </a:r>
            <a:r>
              <a:rPr lang="en-US" dirty="0" err="1"/>
              <a:t>kiểm</a:t>
            </a:r>
            <a:r>
              <a:rPr lang="en-US" dirty="0"/>
              <a:t> </a:t>
            </a:r>
            <a:r>
              <a:rPr lang="en-US" dirty="0" err="1"/>
              <a:t>soát</a:t>
            </a:r>
            <a:r>
              <a:rPr lang="en-US" dirty="0"/>
              <a:t> </a:t>
            </a:r>
            <a:r>
              <a:rPr lang="en-US" dirty="0" err="1"/>
              <a:t>thông</a:t>
            </a:r>
            <a:r>
              <a:rPr lang="en-US" dirty="0"/>
              <a:t> tin </a:t>
            </a:r>
            <a:r>
              <a:rPr lang="en-US" dirty="0" err="1"/>
              <a:t>cá</a:t>
            </a:r>
            <a:r>
              <a:rPr lang="en-US" dirty="0"/>
              <a:t> </a:t>
            </a:r>
            <a:r>
              <a:rPr lang="en-US" dirty="0" err="1"/>
              <a:t>nhân</a:t>
            </a:r>
            <a:r>
              <a:rPr lang="en-US" dirty="0"/>
              <a:t>, </a:t>
            </a:r>
            <a:r>
              <a:rPr lang="en-US" dirty="0" err="1"/>
              <a:t>và</a:t>
            </a:r>
            <a:r>
              <a:rPr lang="en-US" dirty="0"/>
              <a:t> </a:t>
            </a:r>
            <a:r>
              <a:rPr lang="en-US" dirty="0" err="1"/>
              <a:t>nhận</a:t>
            </a:r>
            <a:r>
              <a:rPr lang="en-US" dirty="0"/>
              <a:t> </a:t>
            </a:r>
            <a:r>
              <a:rPr lang="en-US" dirty="0" err="1"/>
              <a:t>biết</a:t>
            </a:r>
            <a:r>
              <a:rPr lang="en-US" dirty="0"/>
              <a:t> </a:t>
            </a:r>
            <a:r>
              <a:rPr lang="en-US" dirty="0" err="1"/>
              <a:t>các</a:t>
            </a:r>
            <a:r>
              <a:rPr lang="en-US" dirty="0"/>
              <a:t> </a:t>
            </a:r>
            <a:r>
              <a:rPr lang="en-US" dirty="0" err="1"/>
              <a:t>dấu</a:t>
            </a:r>
            <a:r>
              <a:rPr lang="en-US" dirty="0"/>
              <a:t> </a:t>
            </a:r>
            <a:r>
              <a:rPr lang="en-US" dirty="0" err="1"/>
              <a:t>hiệu</a:t>
            </a:r>
            <a:r>
              <a:rPr lang="en-US" dirty="0"/>
              <a:t> </a:t>
            </a:r>
            <a:r>
              <a:rPr lang="en-US" dirty="0" err="1"/>
              <a:t>cảnh</a:t>
            </a:r>
            <a:r>
              <a:rPr lang="en-US" dirty="0"/>
              <a:t> </a:t>
            </a:r>
            <a:r>
              <a:rPr lang="en-US" dirty="0" err="1"/>
              <a:t>báo</a:t>
            </a:r>
            <a:r>
              <a:rPr lang="en-US" dirty="0"/>
              <a:t>.</a:t>
            </a:r>
          </a:p>
          <a:p>
            <a:r>
              <a:rPr lang="en-US" b="1" dirty="0" err="1"/>
              <a:t>Trình</a:t>
            </a:r>
            <a:r>
              <a:rPr lang="en-US" b="1" dirty="0"/>
              <a:t> </a:t>
            </a:r>
            <a:r>
              <a:rPr lang="en-US" b="1" dirty="0" err="1"/>
              <a:t>bày</a:t>
            </a:r>
            <a:r>
              <a:rPr lang="en-US" b="1" dirty="0"/>
              <a:t> </a:t>
            </a:r>
            <a:r>
              <a:rPr lang="en-US" b="1" dirty="0" err="1"/>
              <a:t>và</a:t>
            </a:r>
            <a:r>
              <a:rPr lang="en-US" b="1" dirty="0"/>
              <a:t> </a:t>
            </a:r>
            <a:r>
              <a:rPr lang="en-US" b="1" dirty="0" err="1"/>
              <a:t>đánh</a:t>
            </a:r>
            <a:r>
              <a:rPr lang="en-US" b="1" dirty="0"/>
              <a:t> </a:t>
            </a:r>
            <a:r>
              <a:rPr lang="en-US" b="1" dirty="0" err="1"/>
              <a:t>giá</a:t>
            </a:r>
            <a:r>
              <a:rPr lang="en-US" b="1" dirty="0"/>
              <a:t>:</a:t>
            </a:r>
            <a:endParaRPr lang="en-US" dirty="0"/>
          </a:p>
          <a:p>
            <a:pPr lvl="0"/>
            <a:r>
              <a:rPr lang="en-US" dirty="0" err="1"/>
              <a:t>Mỗi</a:t>
            </a:r>
            <a:r>
              <a:rPr lang="en-US" dirty="0"/>
              <a:t> </a:t>
            </a:r>
            <a:r>
              <a:rPr lang="en-US" dirty="0" err="1"/>
              <a:t>nhóm</a:t>
            </a:r>
            <a:r>
              <a:rPr lang="en-US" dirty="0"/>
              <a:t> </a:t>
            </a:r>
            <a:r>
              <a:rPr lang="en-US" dirty="0" err="1"/>
              <a:t>trình</a:t>
            </a:r>
            <a:r>
              <a:rPr lang="en-US" dirty="0"/>
              <a:t> </a:t>
            </a:r>
            <a:r>
              <a:rPr lang="en-US" dirty="0" err="1"/>
              <a:t>bày</a:t>
            </a:r>
            <a:r>
              <a:rPr lang="en-US" dirty="0"/>
              <a:t> </a:t>
            </a:r>
            <a:r>
              <a:rPr lang="en-US" dirty="0" err="1"/>
              <a:t>kết</a:t>
            </a:r>
            <a:r>
              <a:rPr lang="en-US" dirty="0"/>
              <a:t> </a:t>
            </a:r>
            <a:r>
              <a:rPr lang="en-US" dirty="0" err="1"/>
              <a:t>quả</a:t>
            </a:r>
            <a:r>
              <a:rPr lang="en-US" dirty="0"/>
              <a:t> </a:t>
            </a:r>
            <a:r>
              <a:rPr lang="en-US" dirty="0" err="1"/>
              <a:t>nghiên</a:t>
            </a:r>
            <a:r>
              <a:rPr lang="en-US" dirty="0"/>
              <a:t> </a:t>
            </a:r>
            <a:r>
              <a:rPr lang="en-US" dirty="0" err="1"/>
              <a:t>cứu</a:t>
            </a:r>
            <a:r>
              <a:rPr lang="en-US" dirty="0"/>
              <a:t> </a:t>
            </a:r>
            <a:r>
              <a:rPr lang="en-US" dirty="0" err="1"/>
              <a:t>của</a:t>
            </a:r>
            <a:r>
              <a:rPr lang="en-US" dirty="0"/>
              <a:t> </a:t>
            </a:r>
            <a:r>
              <a:rPr lang="en-US" dirty="0" err="1"/>
              <a:t>mình</a:t>
            </a:r>
            <a:r>
              <a:rPr lang="en-US" dirty="0"/>
              <a:t>.</a:t>
            </a:r>
          </a:p>
          <a:p>
            <a:pPr lvl="0"/>
            <a:r>
              <a:rPr lang="en-US" dirty="0" err="1"/>
              <a:t>Giáo</a:t>
            </a:r>
            <a:r>
              <a:rPr lang="en-US" dirty="0"/>
              <a:t> </a:t>
            </a:r>
            <a:r>
              <a:rPr lang="en-US" dirty="0" err="1"/>
              <a:t>viên</a:t>
            </a:r>
            <a:r>
              <a:rPr lang="en-US" dirty="0"/>
              <a:t> </a:t>
            </a:r>
            <a:r>
              <a:rPr lang="en-US" dirty="0" err="1"/>
              <a:t>và</a:t>
            </a:r>
            <a:r>
              <a:rPr lang="en-US" dirty="0"/>
              <a:t> </a:t>
            </a:r>
            <a:r>
              <a:rPr lang="en-US" dirty="0" err="1"/>
              <a:t>học</a:t>
            </a:r>
            <a:r>
              <a:rPr lang="en-US" dirty="0"/>
              <a:t> </a:t>
            </a:r>
            <a:r>
              <a:rPr lang="en-US" dirty="0" err="1"/>
              <a:t>sinh</a:t>
            </a:r>
            <a:r>
              <a:rPr lang="en-US" dirty="0"/>
              <a:t> </a:t>
            </a:r>
            <a:r>
              <a:rPr lang="en-US" dirty="0" err="1"/>
              <a:t>đánh</a:t>
            </a:r>
            <a:r>
              <a:rPr lang="en-US" dirty="0"/>
              <a:t> </a:t>
            </a:r>
            <a:r>
              <a:rPr lang="en-US" dirty="0" err="1"/>
              <a:t>giá</a:t>
            </a:r>
            <a:r>
              <a:rPr lang="en-US" dirty="0"/>
              <a:t> </a:t>
            </a:r>
            <a:r>
              <a:rPr lang="en-US" dirty="0" err="1"/>
              <a:t>dựa</a:t>
            </a:r>
            <a:r>
              <a:rPr lang="en-US" dirty="0"/>
              <a:t> </a:t>
            </a:r>
            <a:r>
              <a:rPr lang="en-US" dirty="0" err="1"/>
              <a:t>trên</a:t>
            </a:r>
            <a:r>
              <a:rPr lang="en-US" dirty="0"/>
              <a:t> </a:t>
            </a:r>
            <a:r>
              <a:rPr lang="en-US" dirty="0" err="1"/>
              <a:t>các</a:t>
            </a:r>
            <a:r>
              <a:rPr lang="en-US" dirty="0"/>
              <a:t> </a:t>
            </a:r>
            <a:r>
              <a:rPr lang="en-US" dirty="0" err="1"/>
              <a:t>tiêu</a:t>
            </a:r>
            <a:r>
              <a:rPr lang="en-US" dirty="0"/>
              <a:t> </a:t>
            </a:r>
            <a:r>
              <a:rPr lang="en-US" dirty="0" err="1"/>
              <a:t>chí</a:t>
            </a:r>
            <a:r>
              <a:rPr lang="en-US" dirty="0"/>
              <a:t> </a:t>
            </a:r>
            <a:r>
              <a:rPr lang="en-US" dirty="0" err="1"/>
              <a:t>đã</a:t>
            </a:r>
            <a:r>
              <a:rPr lang="en-US" dirty="0"/>
              <a:t> </a:t>
            </a:r>
            <a:r>
              <a:rPr lang="en-US" dirty="0" err="1"/>
              <a:t>nêu</a:t>
            </a:r>
            <a:r>
              <a:rPr lang="en-US" dirty="0"/>
              <a:t>.</a:t>
            </a:r>
          </a:p>
        </p:txBody>
      </p:sp>
      <p:pic>
        <p:nvPicPr>
          <p:cNvPr id="19" name="图片 18">
            <a:extLst>
              <a:ext uri="{FF2B5EF4-FFF2-40B4-BE49-F238E27FC236}">
                <a16:creationId xmlns:a16="http://schemas.microsoft.com/office/drawing/2014/main" id="{E540ED05-1373-F18B-BF07-3770D711B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21" y="2959352"/>
            <a:ext cx="3926293" cy="3722802"/>
          </a:xfrm>
          <a:prstGeom prst="rect">
            <a:avLst/>
          </a:prstGeom>
        </p:spPr>
      </p:pic>
      <p:grpSp>
        <p:nvGrpSpPr>
          <p:cNvPr id="20" name="组合 19"/>
          <p:cNvGrpSpPr/>
          <p:nvPr/>
        </p:nvGrpSpPr>
        <p:grpSpPr>
          <a:xfrm>
            <a:off x="286834" y="126608"/>
            <a:ext cx="3764659" cy="3302392"/>
            <a:chOff x="542285" y="280705"/>
            <a:chExt cx="4279267" cy="2805098"/>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rcRect t="17222" b="53519"/>
            <a:stretch>
              <a:fillRect/>
            </a:stretch>
          </p:blipFill>
          <p:spPr>
            <a:xfrm flipH="1">
              <a:off x="542285" y="280705"/>
              <a:ext cx="4279267" cy="2805098"/>
            </a:xfrm>
            <a:prstGeom prst="rect">
              <a:avLst/>
            </a:prstGeom>
          </p:spPr>
        </p:pic>
        <p:sp>
          <p:nvSpPr>
            <p:cNvPr id="22" name="文本框 21">
              <a:extLst>
                <a:ext uri="{FF2B5EF4-FFF2-40B4-BE49-F238E27FC236}">
                  <a16:creationId xmlns:a16="http://schemas.microsoft.com/office/drawing/2014/main" id="{6A3BD634-3B66-3389-CEB3-B8F2E56A1E8C}"/>
                </a:ext>
              </a:extLst>
            </p:cNvPr>
            <p:cNvSpPr txBox="1"/>
            <p:nvPr/>
          </p:nvSpPr>
          <p:spPr>
            <a:xfrm>
              <a:off x="715647" y="841128"/>
              <a:ext cx="3535031" cy="1724282"/>
            </a:xfrm>
            <a:prstGeom prst="rect">
              <a:avLst/>
            </a:prstGeom>
            <a:noFill/>
          </p:spPr>
          <p:txBody>
            <a:bodyPr wrap="square" rtlCol="0">
              <a:normAutofit fontScale="85000" lnSpcReduction="20000"/>
            </a:bodyPr>
            <a:lstStyle/>
            <a:p>
              <a:r>
                <a:rPr lang="en-US" sz="2600" b="1" dirty="0"/>
                <a:t>VD: </a:t>
              </a:r>
            </a:p>
            <a:p>
              <a:pPr marL="0" marR="0" algn="ctr">
                <a:lnSpc>
                  <a:spcPct val="115000"/>
                </a:lnSpc>
                <a:spcBef>
                  <a:spcPts val="0"/>
                </a:spcBef>
                <a:spcAft>
                  <a:spcPts val="0"/>
                </a:spcAft>
              </a:pP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đề</a:t>
              </a:r>
              <a:r>
                <a:rPr lang="en-US" sz="2600" b="1" dirty="0">
                  <a:latin typeface="Times New Roman" panose="02020603050405020304" pitchFamily="18" charset="0"/>
                  <a:cs typeface="Times New Roman" panose="02020603050405020304" pitchFamily="18" charset="0"/>
                </a:rPr>
                <a:t>: </a:t>
              </a:r>
              <a:r>
                <a:rPr lang="en-US" sz="2600" b="1" u="none" strike="noStrike" dirty="0" err="1">
                  <a:effectLst/>
                  <a:latin typeface="Times New Roman" panose="02020603050405020304" pitchFamily="18" charset="0"/>
                  <a:cs typeface="Times New Roman" panose="02020603050405020304" pitchFamily="18" charset="0"/>
                </a:rPr>
                <a:t>Phòng</a:t>
              </a:r>
              <a:r>
                <a:rPr lang="en-US" sz="2600" b="1" u="none" strike="noStrike" dirty="0">
                  <a:effectLst/>
                  <a:latin typeface="Times New Roman" panose="02020603050405020304" pitchFamily="18" charset="0"/>
                  <a:cs typeface="Times New Roman" panose="02020603050405020304" pitchFamily="18" charset="0"/>
                </a:rPr>
                <a:t> </a:t>
              </a:r>
              <a:r>
                <a:rPr lang="en-US" sz="2600" b="1" u="none" strike="noStrike" dirty="0" err="1">
                  <a:effectLst/>
                  <a:latin typeface="Times New Roman" panose="02020603050405020304" pitchFamily="18" charset="0"/>
                  <a:cs typeface="Times New Roman" panose="02020603050405020304" pitchFamily="18" charset="0"/>
                </a:rPr>
                <a:t>chống</a:t>
              </a:r>
              <a:r>
                <a:rPr lang="en-US" sz="2600" b="1" u="none" strike="noStrike" dirty="0">
                  <a:effectLst/>
                  <a:latin typeface="Times New Roman" panose="02020603050405020304" pitchFamily="18" charset="0"/>
                  <a:cs typeface="Times New Roman" panose="02020603050405020304" pitchFamily="18" charset="0"/>
                </a:rPr>
                <a:t> </a:t>
              </a:r>
              <a:r>
                <a:rPr lang="en-US" sz="2600" b="1" u="none" strike="noStrike" dirty="0" err="1">
                  <a:effectLst/>
                  <a:latin typeface="Times New Roman" panose="02020603050405020304" pitchFamily="18" charset="0"/>
                  <a:cs typeface="Times New Roman" panose="02020603050405020304" pitchFamily="18" charset="0"/>
                </a:rPr>
                <a:t>tệ</a:t>
              </a:r>
              <a:r>
                <a:rPr lang="en-US" sz="2600" b="1" u="none" strike="noStrike" dirty="0">
                  <a:effectLst/>
                  <a:latin typeface="Times New Roman" panose="02020603050405020304" pitchFamily="18" charset="0"/>
                  <a:cs typeface="Times New Roman" panose="02020603050405020304" pitchFamily="18" charset="0"/>
                </a:rPr>
                <a:t> </a:t>
              </a:r>
              <a:r>
                <a:rPr lang="en-US" sz="2600" b="1" u="none" strike="noStrike" dirty="0" err="1">
                  <a:effectLst/>
                  <a:latin typeface="Times New Roman" panose="02020603050405020304" pitchFamily="18" charset="0"/>
                  <a:cs typeface="Times New Roman" panose="02020603050405020304" pitchFamily="18" charset="0"/>
                </a:rPr>
                <a:t>nạn</a:t>
              </a:r>
              <a:r>
                <a:rPr lang="en-US" sz="2600" b="1" u="none" strike="noStrike" dirty="0">
                  <a:effectLst/>
                  <a:latin typeface="Times New Roman" panose="02020603050405020304" pitchFamily="18" charset="0"/>
                  <a:cs typeface="Times New Roman" panose="02020603050405020304" pitchFamily="18" charset="0"/>
                </a:rPr>
                <a:t> </a:t>
              </a:r>
              <a:r>
                <a:rPr lang="en-US" sz="2600" b="1" u="none" strike="noStrike" dirty="0" err="1">
                  <a:effectLst/>
                  <a:latin typeface="Times New Roman" panose="02020603050405020304" pitchFamily="18" charset="0"/>
                  <a:cs typeface="Times New Roman" panose="02020603050405020304" pitchFamily="18" charset="0"/>
                </a:rPr>
                <a:t>xã</a:t>
              </a:r>
              <a:r>
                <a:rPr lang="en-US" sz="2600" b="1" u="none" strike="noStrike" dirty="0">
                  <a:effectLst/>
                  <a:latin typeface="Times New Roman" panose="02020603050405020304" pitchFamily="18" charset="0"/>
                  <a:cs typeface="Times New Roman" panose="02020603050405020304" pitchFamily="18" charset="0"/>
                </a:rPr>
                <a:t> </a:t>
              </a:r>
              <a:r>
                <a:rPr lang="en-US" sz="2600" b="1" u="none" strike="noStrike" dirty="0" err="1">
                  <a:effectLst/>
                  <a:latin typeface="Times New Roman" panose="02020603050405020304" pitchFamily="18" charset="0"/>
                  <a:cs typeface="Times New Roman" panose="02020603050405020304" pitchFamily="18" charset="0"/>
                </a:rPr>
                <a:t>hội</a:t>
              </a:r>
              <a:r>
                <a:rPr lang="en-US" sz="2600" b="1" u="none" strike="noStrike" dirty="0">
                  <a:effectLst/>
                  <a:latin typeface="Times New Roman" panose="02020603050405020304" pitchFamily="18" charset="0"/>
                  <a:cs typeface="Times New Roman" panose="02020603050405020304" pitchFamily="18" charset="0"/>
                </a:rPr>
                <a:t>:  </a:t>
              </a:r>
              <a:endParaRPr lang="en-US" sz="2600" b="1" u="sng" dirty="0">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600" b="1" u="none" strike="noStrike" dirty="0">
                  <a:effectLst/>
                  <a:latin typeface="Times New Roman" panose="02020603050405020304" pitchFamily="18" charset="0"/>
                  <a:cs typeface="Times New Roman" panose="02020603050405020304" pitchFamily="18" charset="0"/>
                </a:rPr>
                <a:t>MỘT SỐ VẤN ĐỀ TIÊU CỰC TRÊN MẠNG XÃ HỘI </a:t>
              </a:r>
              <a:endParaRPr lang="en-US" sz="2600" b="1" u="sng" dirty="0">
                <a:effectLst/>
                <a:latin typeface="Times New Roman" panose="02020603050405020304" pitchFamily="18" charset="0"/>
                <a:cs typeface="Times New Roman" panose="02020603050405020304" pitchFamily="18" charset="0"/>
              </a:endParaRPr>
            </a:p>
            <a:p>
              <a:endParaRPr lang="en-US" sz="2400" dirty="0"/>
            </a:p>
          </p:txBody>
        </p:sp>
      </p:grpSp>
    </p:spTree>
    <p:extLst>
      <p:ext uri="{BB962C8B-B14F-4D97-AF65-F5344CB8AC3E}">
        <p14:creationId xmlns:p14="http://schemas.microsoft.com/office/powerpoint/2010/main" val="11497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15EF21D4-2A57-7BF3-C057-F9397DCD24C9}"/>
              </a:ext>
            </a:extLst>
          </p:cNvPr>
          <p:cNvGrpSpPr/>
          <p:nvPr/>
        </p:nvGrpSpPr>
        <p:grpSpPr>
          <a:xfrm>
            <a:off x="3771900" y="-266702"/>
            <a:ext cx="8055429" cy="8055429"/>
            <a:chOff x="4463142" y="-364673"/>
            <a:chExt cx="8055429" cy="8055429"/>
          </a:xfrm>
        </p:grpSpPr>
        <p:pic>
          <p:nvPicPr>
            <p:cNvPr id="21" name="图片 20">
              <a:extLst>
                <a:ext uri="{FF2B5EF4-FFF2-40B4-BE49-F238E27FC236}">
                  <a16:creationId xmlns:a16="http://schemas.microsoft.com/office/drawing/2014/main" id="{C58CD968-A010-CFC1-C1CC-177430C05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142" y="-364673"/>
              <a:ext cx="8055429" cy="8055429"/>
            </a:xfrm>
            <a:prstGeom prst="rect">
              <a:avLst/>
            </a:prstGeom>
          </p:spPr>
        </p:pic>
        <p:sp>
          <p:nvSpPr>
            <p:cNvPr id="28" name="文本框 27">
              <a:extLst>
                <a:ext uri="{FF2B5EF4-FFF2-40B4-BE49-F238E27FC236}">
                  <a16:creationId xmlns:a16="http://schemas.microsoft.com/office/drawing/2014/main" id="{050A4748-10C6-88B1-CA1C-6EB7F77F9FF5}"/>
                </a:ext>
              </a:extLst>
            </p:cNvPr>
            <p:cNvSpPr txBox="1"/>
            <p:nvPr/>
          </p:nvSpPr>
          <p:spPr>
            <a:xfrm>
              <a:off x="5741544" y="2047116"/>
              <a:ext cx="5120640" cy="2373797"/>
            </a:xfrm>
            <a:prstGeom prst="rect">
              <a:avLst/>
            </a:prstGeom>
            <a:noFill/>
          </p:spPr>
          <p:txBody>
            <a:bodyPr wrap="square">
              <a:noAutofit/>
            </a:bodyPr>
            <a:lstStyle/>
            <a:p>
              <a:r>
                <a:rPr lang="en-US" b="1" dirty="0" err="1"/>
                <a:t>Lợi</a:t>
              </a:r>
              <a:r>
                <a:rPr lang="en-US" b="1" dirty="0"/>
                <a:t> </a:t>
              </a:r>
              <a:r>
                <a:rPr lang="en-US" b="1" dirty="0" err="1"/>
                <a:t>ích</a:t>
              </a:r>
              <a:r>
                <a:rPr lang="en-US" b="1" dirty="0"/>
                <a:t>:</a:t>
              </a:r>
              <a:endParaRPr lang="en-US" dirty="0"/>
            </a:p>
            <a:p>
              <a:pPr lvl="0"/>
              <a:r>
                <a:rPr lang="en-US" b="1" dirty="0" err="1"/>
                <a:t>Phát</a:t>
              </a:r>
              <a:r>
                <a:rPr lang="en-US" b="1" dirty="0"/>
                <a:t> </a:t>
              </a:r>
              <a:r>
                <a:rPr lang="en-US" b="1" dirty="0" err="1"/>
                <a:t>triển</a:t>
              </a:r>
              <a:r>
                <a:rPr lang="en-US" b="1" dirty="0"/>
                <a:t> </a:t>
              </a:r>
              <a:r>
                <a:rPr lang="en-US" b="1" dirty="0" err="1"/>
                <a:t>kỹ</a:t>
              </a:r>
              <a:r>
                <a:rPr lang="en-US" b="1" dirty="0"/>
                <a:t> </a:t>
              </a:r>
              <a:r>
                <a:rPr lang="en-US" b="1" dirty="0" err="1"/>
                <a:t>năng</a:t>
              </a:r>
              <a:r>
                <a:rPr lang="en-US" b="1" dirty="0"/>
                <a:t> </a:t>
              </a:r>
              <a:r>
                <a:rPr lang="en-US" b="1" dirty="0" err="1"/>
                <a:t>truyền</a:t>
              </a:r>
              <a:r>
                <a:rPr lang="en-US" b="1" dirty="0"/>
                <a:t> </a:t>
              </a:r>
              <a:r>
                <a:rPr lang="en-US" b="1" dirty="0" err="1"/>
                <a:t>thông</a:t>
              </a:r>
              <a:r>
                <a:rPr lang="en-US" b="1" dirty="0"/>
                <a:t>:</a:t>
              </a:r>
              <a:r>
                <a:rPr lang="en-US" dirty="0"/>
                <a:t> </a:t>
              </a:r>
              <a:r>
                <a:rPr lang="en-US" dirty="0" err="1"/>
                <a:t>Học</a:t>
              </a:r>
              <a:r>
                <a:rPr lang="en-US" dirty="0"/>
                <a:t> </a:t>
              </a:r>
              <a:r>
                <a:rPr lang="en-US" dirty="0" err="1"/>
                <a:t>sinh</a:t>
              </a:r>
              <a:r>
                <a:rPr lang="en-US" dirty="0"/>
                <a:t> </a:t>
              </a:r>
              <a:r>
                <a:rPr lang="en-US" dirty="0" err="1"/>
                <a:t>học</a:t>
              </a:r>
              <a:r>
                <a:rPr lang="en-US" dirty="0"/>
                <a:t> </a:t>
              </a:r>
              <a:r>
                <a:rPr lang="en-US" dirty="0" err="1"/>
                <a:t>cách</a:t>
              </a:r>
              <a:r>
                <a:rPr lang="en-US" dirty="0"/>
                <a:t> </a:t>
              </a:r>
              <a:r>
                <a:rPr lang="en-US" dirty="0" err="1"/>
                <a:t>viết</a:t>
              </a:r>
              <a:r>
                <a:rPr lang="en-US" dirty="0"/>
                <a:t>, quay </a:t>
              </a:r>
              <a:r>
                <a:rPr lang="en-US" dirty="0" err="1"/>
                <a:t>phim</a:t>
              </a:r>
              <a:r>
                <a:rPr lang="en-US" dirty="0"/>
                <a:t>, </a:t>
              </a:r>
              <a:r>
                <a:rPr lang="en-US" dirty="0" err="1"/>
                <a:t>chụp</a:t>
              </a:r>
              <a:r>
                <a:rPr lang="en-US" dirty="0"/>
                <a:t> </a:t>
              </a:r>
              <a:r>
                <a:rPr lang="en-US" dirty="0" err="1"/>
                <a:t>ảnh</a:t>
              </a:r>
              <a:r>
                <a:rPr lang="en-US" dirty="0"/>
                <a:t> </a:t>
              </a:r>
              <a:r>
                <a:rPr lang="en-US" dirty="0" err="1"/>
                <a:t>và</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công</a:t>
              </a:r>
              <a:r>
                <a:rPr lang="en-US" dirty="0"/>
                <a:t> </a:t>
              </a:r>
              <a:r>
                <a:rPr lang="en-US" dirty="0" err="1"/>
                <a:t>cụ</a:t>
              </a:r>
              <a:r>
                <a:rPr lang="en-US" dirty="0"/>
                <a:t> </a:t>
              </a:r>
              <a:r>
                <a:rPr lang="en-US" dirty="0" err="1"/>
                <a:t>truyền</a:t>
              </a:r>
              <a:r>
                <a:rPr lang="en-US" dirty="0"/>
                <a:t> </a:t>
              </a:r>
              <a:r>
                <a:rPr lang="en-US" dirty="0" err="1"/>
                <a:t>thông</a:t>
              </a:r>
              <a:r>
                <a:rPr lang="en-US" dirty="0"/>
                <a:t> </a:t>
              </a:r>
              <a:r>
                <a:rPr lang="en-US" dirty="0" err="1"/>
                <a:t>để</a:t>
              </a:r>
              <a:r>
                <a:rPr lang="en-US" dirty="0"/>
                <a:t> </a:t>
              </a:r>
              <a:r>
                <a:rPr lang="en-US" dirty="0" err="1"/>
                <a:t>truyền</a:t>
              </a:r>
              <a:r>
                <a:rPr lang="en-US" dirty="0"/>
                <a:t> </a:t>
              </a:r>
              <a:r>
                <a:rPr lang="en-US" dirty="0" err="1"/>
                <a:t>đạt</a:t>
              </a:r>
              <a:r>
                <a:rPr lang="en-US" dirty="0"/>
                <a:t> </a:t>
              </a:r>
              <a:r>
                <a:rPr lang="en-US" dirty="0" err="1"/>
                <a:t>thông</a:t>
              </a:r>
              <a:r>
                <a:rPr lang="en-US" dirty="0"/>
                <a:t> </a:t>
              </a:r>
              <a:r>
                <a:rPr lang="en-US" dirty="0" err="1"/>
                <a:t>điệp</a:t>
              </a:r>
              <a:r>
                <a:rPr lang="en-US" dirty="0"/>
                <a:t>.</a:t>
              </a:r>
            </a:p>
            <a:p>
              <a:pPr lvl="0"/>
              <a:r>
                <a:rPr lang="en-US" b="1" dirty="0" err="1"/>
                <a:t>Tăng</a:t>
              </a:r>
              <a:r>
                <a:rPr lang="en-US" b="1" dirty="0"/>
                <a:t> </a:t>
              </a:r>
              <a:r>
                <a:rPr lang="en-US" b="1" dirty="0" err="1"/>
                <a:t>cường</a:t>
              </a:r>
              <a:r>
                <a:rPr lang="en-US" b="1" dirty="0"/>
                <a:t> </a:t>
              </a:r>
              <a:r>
                <a:rPr lang="en-US" b="1" dirty="0" err="1"/>
                <a:t>kỹ</a:t>
              </a:r>
              <a:r>
                <a:rPr lang="en-US" b="1" dirty="0"/>
                <a:t> </a:t>
              </a:r>
              <a:r>
                <a:rPr lang="en-US" b="1" dirty="0" err="1"/>
                <a:t>năng</a:t>
              </a:r>
              <a:r>
                <a:rPr lang="en-US" b="1" dirty="0"/>
                <a:t> </a:t>
              </a:r>
              <a:r>
                <a:rPr lang="en-US" b="1" dirty="0" err="1"/>
                <a:t>làm</a:t>
              </a:r>
              <a:r>
                <a:rPr lang="en-US" b="1" dirty="0"/>
                <a:t> </a:t>
              </a:r>
              <a:r>
                <a:rPr lang="en-US" b="1" dirty="0" err="1"/>
                <a:t>việc</a:t>
              </a:r>
              <a:r>
                <a:rPr lang="en-US" b="1" dirty="0"/>
                <a:t> </a:t>
              </a:r>
              <a:r>
                <a:rPr lang="en-US" b="1" dirty="0" err="1"/>
                <a:t>nhóm</a:t>
              </a:r>
              <a:r>
                <a:rPr lang="en-US" b="1" dirty="0"/>
                <a:t>:</a:t>
              </a:r>
              <a:r>
                <a:rPr lang="en-US" dirty="0"/>
                <a:t> </a:t>
              </a:r>
              <a:r>
                <a:rPr lang="en-US" dirty="0" err="1"/>
                <a:t>Học</a:t>
              </a:r>
              <a:r>
                <a:rPr lang="en-US" dirty="0"/>
                <a:t> </a:t>
              </a:r>
              <a:r>
                <a:rPr lang="en-US" dirty="0" err="1"/>
                <a:t>sinh</a:t>
              </a:r>
              <a:r>
                <a:rPr lang="en-US" dirty="0"/>
                <a:t> </a:t>
              </a:r>
              <a:r>
                <a:rPr lang="en-US" dirty="0" err="1"/>
                <a:t>phải</a:t>
              </a:r>
              <a:r>
                <a:rPr lang="en-US" dirty="0"/>
                <a:t> </a:t>
              </a:r>
              <a:r>
                <a:rPr lang="en-US" dirty="0" err="1"/>
                <a:t>hợp</a:t>
              </a:r>
              <a:r>
                <a:rPr lang="en-US" dirty="0"/>
                <a:t> </a:t>
              </a:r>
              <a:r>
                <a:rPr lang="en-US" dirty="0" err="1"/>
                <a:t>tác</a:t>
              </a:r>
              <a:r>
                <a:rPr lang="en-US" dirty="0"/>
                <a:t> </a:t>
              </a:r>
              <a:r>
                <a:rPr lang="en-US" dirty="0" err="1"/>
                <a:t>để</a:t>
              </a:r>
              <a:r>
                <a:rPr lang="en-US" dirty="0"/>
                <a:t> </a:t>
              </a:r>
              <a:r>
                <a:rPr lang="en-US" dirty="0" err="1"/>
                <a:t>tạo</a:t>
              </a:r>
              <a:r>
                <a:rPr lang="en-US" dirty="0"/>
                <a:t> </a:t>
              </a:r>
              <a:r>
                <a:rPr lang="en-US" dirty="0" err="1"/>
                <a:t>ra</a:t>
              </a:r>
              <a:r>
                <a:rPr lang="en-US" dirty="0"/>
                <a:t> </a:t>
              </a:r>
              <a:r>
                <a:rPr lang="en-US" dirty="0" err="1"/>
                <a:t>sản</a:t>
              </a:r>
              <a:r>
                <a:rPr lang="en-US" dirty="0"/>
                <a:t> </a:t>
              </a:r>
              <a:r>
                <a:rPr lang="en-US" dirty="0" err="1"/>
                <a:t>phẩm</a:t>
              </a:r>
              <a:r>
                <a:rPr lang="en-US" dirty="0"/>
                <a:t> </a:t>
              </a:r>
              <a:r>
                <a:rPr lang="en-US" dirty="0" err="1"/>
                <a:t>truyền</a:t>
              </a:r>
              <a:r>
                <a:rPr lang="en-US" dirty="0"/>
                <a:t> </a:t>
              </a:r>
              <a:r>
                <a:rPr lang="en-US" dirty="0" err="1"/>
                <a:t>thông</a:t>
              </a:r>
              <a:r>
                <a:rPr lang="en-US" dirty="0"/>
                <a:t> </a:t>
              </a:r>
              <a:r>
                <a:rPr lang="en-US" dirty="0" err="1"/>
                <a:t>hoàn</a:t>
              </a:r>
              <a:r>
                <a:rPr lang="en-US" dirty="0"/>
                <a:t> </a:t>
              </a:r>
              <a:r>
                <a:rPr lang="en-US" dirty="0" err="1"/>
                <a:t>chỉnh</a:t>
              </a:r>
              <a:r>
                <a:rPr lang="en-US" dirty="0"/>
                <a:t>.</a:t>
              </a:r>
            </a:p>
            <a:p>
              <a:pPr lvl="0"/>
              <a:r>
                <a:rPr lang="en-US" b="1" dirty="0" err="1"/>
                <a:t>Khuyến</a:t>
              </a:r>
              <a:r>
                <a:rPr lang="en-US" b="1" dirty="0"/>
                <a:t> </a:t>
              </a:r>
              <a:r>
                <a:rPr lang="en-US" b="1" dirty="0" err="1"/>
                <a:t>khích</a:t>
              </a:r>
              <a:r>
                <a:rPr lang="en-US" b="1" dirty="0"/>
                <a:t> </a:t>
              </a:r>
              <a:r>
                <a:rPr lang="en-US" b="1" dirty="0" err="1"/>
                <a:t>tư</a:t>
              </a:r>
              <a:r>
                <a:rPr lang="en-US" b="1" dirty="0"/>
                <a:t> </a:t>
              </a:r>
              <a:r>
                <a:rPr lang="en-US" b="1" dirty="0" err="1"/>
                <a:t>duy</a:t>
              </a:r>
              <a:r>
                <a:rPr lang="en-US" b="1" dirty="0"/>
                <a:t> </a:t>
              </a:r>
              <a:r>
                <a:rPr lang="en-US" b="1" dirty="0" err="1"/>
                <a:t>sáng</a:t>
              </a:r>
              <a:r>
                <a:rPr lang="en-US" b="1" dirty="0"/>
                <a:t> </a:t>
              </a:r>
              <a:r>
                <a:rPr lang="en-US" b="1" dirty="0" err="1"/>
                <a:t>tạo</a:t>
              </a:r>
              <a:r>
                <a:rPr lang="en-US" b="1" dirty="0"/>
                <a:t>:</a:t>
              </a:r>
              <a:r>
                <a:rPr lang="en-US" dirty="0"/>
                <a:t> </a:t>
              </a:r>
              <a:r>
                <a:rPr lang="en-US" dirty="0" err="1"/>
                <a:t>Học</a:t>
              </a:r>
              <a:r>
                <a:rPr lang="en-US" dirty="0"/>
                <a:t> </a:t>
              </a:r>
              <a:r>
                <a:rPr lang="en-US" dirty="0" err="1"/>
                <a:t>sinh</a:t>
              </a:r>
              <a:r>
                <a:rPr lang="en-US" dirty="0"/>
                <a:t> </a:t>
              </a:r>
              <a:r>
                <a:rPr lang="en-US" dirty="0" err="1"/>
                <a:t>phải</a:t>
              </a:r>
              <a:r>
                <a:rPr lang="en-US" dirty="0"/>
                <a:t> </a:t>
              </a:r>
              <a:r>
                <a:rPr lang="en-US" dirty="0" err="1"/>
                <a:t>nghĩ</a:t>
              </a:r>
              <a:r>
                <a:rPr lang="en-US" dirty="0"/>
                <a:t> </a:t>
              </a:r>
              <a:r>
                <a:rPr lang="en-US" dirty="0" err="1"/>
                <a:t>ra</a:t>
              </a:r>
              <a:r>
                <a:rPr lang="en-US" dirty="0"/>
                <a:t> </a:t>
              </a:r>
              <a:r>
                <a:rPr lang="en-US" dirty="0" err="1"/>
                <a:t>cách</a:t>
              </a:r>
              <a:r>
                <a:rPr lang="en-US" dirty="0"/>
                <a:t> </a:t>
              </a:r>
              <a:r>
                <a:rPr lang="en-US" dirty="0" err="1"/>
                <a:t>trình</a:t>
              </a:r>
              <a:r>
                <a:rPr lang="en-US" dirty="0"/>
                <a:t> </a:t>
              </a:r>
              <a:r>
                <a:rPr lang="en-US" dirty="0" err="1"/>
                <a:t>bày</a:t>
              </a:r>
              <a:r>
                <a:rPr lang="en-US" dirty="0"/>
                <a:t> </a:t>
              </a:r>
              <a:r>
                <a:rPr lang="en-US" dirty="0" err="1"/>
                <a:t>thông</a:t>
              </a:r>
              <a:r>
                <a:rPr lang="en-US" dirty="0"/>
                <a:t> tin </a:t>
              </a:r>
              <a:r>
                <a:rPr lang="en-US" dirty="0" err="1"/>
                <a:t>hấp</a:t>
              </a:r>
              <a:r>
                <a:rPr lang="en-US" dirty="0"/>
                <a:t> </a:t>
              </a:r>
              <a:r>
                <a:rPr lang="en-US" dirty="0" err="1"/>
                <a:t>dẫn</a:t>
              </a:r>
              <a:r>
                <a:rPr lang="en-US" dirty="0"/>
                <a:t> </a:t>
              </a:r>
              <a:r>
                <a:rPr lang="en-US" dirty="0" err="1"/>
                <a:t>và</a:t>
              </a:r>
              <a:r>
                <a:rPr lang="en-US" dirty="0"/>
                <a:t> </a:t>
              </a:r>
              <a:r>
                <a:rPr lang="en-US" dirty="0" err="1"/>
                <a:t>hiệu</a:t>
              </a:r>
              <a:r>
                <a:rPr lang="en-US" dirty="0"/>
                <a:t> </a:t>
              </a:r>
              <a:r>
                <a:rPr lang="en-US" dirty="0" err="1"/>
                <a:t>quả</a:t>
              </a:r>
              <a:r>
                <a:rPr lang="en-US" dirty="0"/>
                <a:t>.</a:t>
              </a:r>
            </a:p>
            <a:p>
              <a:pPr lvl="0"/>
              <a:r>
                <a:rPr lang="en-US" b="1" dirty="0" err="1"/>
                <a:t>Nâng</a:t>
              </a:r>
              <a:r>
                <a:rPr lang="en-US" b="1" dirty="0"/>
                <a:t> </a:t>
              </a:r>
              <a:r>
                <a:rPr lang="en-US" b="1" dirty="0" err="1"/>
                <a:t>cao</a:t>
              </a:r>
              <a:r>
                <a:rPr lang="en-US" b="1" dirty="0"/>
                <a:t> </a:t>
              </a:r>
              <a:r>
                <a:rPr lang="en-US" b="1" dirty="0" err="1"/>
                <a:t>nhận</a:t>
              </a:r>
              <a:r>
                <a:rPr lang="en-US" b="1" dirty="0"/>
                <a:t> </a:t>
              </a:r>
              <a:r>
                <a:rPr lang="en-US" b="1" dirty="0" err="1"/>
                <a:t>thức</a:t>
              </a:r>
              <a:r>
                <a:rPr lang="en-US" b="1" dirty="0"/>
                <a:t> </a:t>
              </a:r>
              <a:r>
                <a:rPr lang="en-US" b="1" dirty="0" err="1"/>
                <a:t>xã</a:t>
              </a:r>
              <a:r>
                <a:rPr lang="en-US" b="1" dirty="0"/>
                <a:t> </a:t>
              </a:r>
              <a:r>
                <a:rPr lang="en-US" b="1" dirty="0" err="1"/>
                <a:t>hội</a:t>
              </a:r>
              <a:r>
                <a:rPr lang="en-US" b="1" dirty="0"/>
                <a:t>:</a:t>
              </a:r>
              <a:r>
                <a:rPr lang="en-US" dirty="0"/>
                <a:t> </a:t>
              </a:r>
              <a:r>
                <a:rPr lang="en-US" dirty="0" err="1"/>
                <a:t>Học</a:t>
              </a:r>
              <a:r>
                <a:rPr lang="en-US" dirty="0"/>
                <a:t> </a:t>
              </a:r>
              <a:r>
                <a:rPr lang="en-US" dirty="0" err="1"/>
                <a:t>sinh</a:t>
              </a:r>
              <a:r>
                <a:rPr lang="en-US" dirty="0"/>
                <a:t> </a:t>
              </a:r>
              <a:r>
                <a:rPr lang="en-US" dirty="0" err="1"/>
                <a:t>tìm</a:t>
              </a:r>
              <a:r>
                <a:rPr lang="en-US" dirty="0"/>
                <a:t> </a:t>
              </a:r>
              <a:r>
                <a:rPr lang="en-US" dirty="0" err="1"/>
                <a:t>hiểu</a:t>
              </a:r>
              <a:r>
                <a:rPr lang="en-US" dirty="0"/>
                <a:t> </a:t>
              </a:r>
              <a:r>
                <a:rPr lang="en-US" dirty="0" err="1"/>
                <a:t>sâu</a:t>
              </a:r>
              <a:r>
                <a:rPr lang="en-US" dirty="0"/>
                <a:t> </a:t>
              </a:r>
              <a:r>
                <a:rPr lang="en-US" dirty="0" err="1"/>
                <a:t>hơn</a:t>
              </a:r>
              <a:r>
                <a:rPr lang="en-US" dirty="0"/>
                <a:t> </a:t>
              </a:r>
              <a:r>
                <a:rPr lang="en-US" dirty="0" err="1"/>
                <a:t>về</a:t>
              </a:r>
              <a:r>
                <a:rPr lang="en-US" dirty="0"/>
                <a:t> </a:t>
              </a:r>
              <a:r>
                <a:rPr lang="en-US" dirty="0" err="1"/>
                <a:t>các</a:t>
              </a:r>
              <a:r>
                <a:rPr lang="en-US" dirty="0"/>
                <a:t> </a:t>
              </a:r>
              <a:r>
                <a:rPr lang="en-US" dirty="0" err="1"/>
                <a:t>vấn</a:t>
              </a:r>
              <a:r>
                <a:rPr lang="en-US" dirty="0"/>
                <a:t> </a:t>
              </a:r>
              <a:r>
                <a:rPr lang="en-US" dirty="0" err="1"/>
                <a:t>đề</a:t>
              </a:r>
              <a:r>
                <a:rPr lang="en-US" dirty="0"/>
                <a:t> </a:t>
              </a:r>
              <a:r>
                <a:rPr lang="en-US" dirty="0" err="1"/>
                <a:t>xã</a:t>
              </a:r>
              <a:r>
                <a:rPr lang="en-US" dirty="0"/>
                <a:t> </a:t>
              </a:r>
              <a:r>
                <a:rPr lang="en-US" dirty="0" err="1"/>
                <a:t>hội</a:t>
              </a:r>
              <a:r>
                <a:rPr lang="en-US" dirty="0"/>
                <a:t>, </a:t>
              </a:r>
              <a:r>
                <a:rPr lang="en-US" dirty="0" err="1"/>
                <a:t>từ</a:t>
              </a:r>
              <a:r>
                <a:rPr lang="en-US" dirty="0"/>
                <a:t> </a:t>
              </a:r>
              <a:r>
                <a:rPr lang="en-US" dirty="0" err="1"/>
                <a:t>đó</a:t>
              </a:r>
              <a:r>
                <a:rPr lang="en-US" dirty="0"/>
                <a:t> </a:t>
              </a:r>
              <a:r>
                <a:rPr lang="en-US" dirty="0" err="1"/>
                <a:t>có</a:t>
              </a:r>
              <a:r>
                <a:rPr lang="en-US" dirty="0"/>
                <a:t> </a:t>
              </a:r>
              <a:r>
                <a:rPr lang="en-US" dirty="0" err="1"/>
                <a:t>trách</a:t>
              </a:r>
              <a:r>
                <a:rPr lang="en-US" dirty="0"/>
                <a:t> </a:t>
              </a:r>
              <a:r>
                <a:rPr lang="en-US" dirty="0" err="1"/>
                <a:t>nhiệm</a:t>
              </a:r>
              <a:r>
                <a:rPr lang="en-US" dirty="0"/>
                <a:t> </a:t>
              </a:r>
              <a:r>
                <a:rPr lang="en-US" dirty="0" err="1"/>
                <a:t>và</a:t>
              </a:r>
              <a:r>
                <a:rPr lang="en-US" dirty="0"/>
                <a:t> ý </a:t>
              </a:r>
              <a:r>
                <a:rPr lang="en-US" dirty="0" err="1"/>
                <a:t>thức</a:t>
              </a:r>
              <a:r>
                <a:rPr lang="en-US" dirty="0"/>
                <a:t> </a:t>
              </a:r>
              <a:r>
                <a:rPr lang="en-US" dirty="0" err="1"/>
                <a:t>công</a:t>
              </a:r>
              <a:r>
                <a:rPr lang="en-US" dirty="0"/>
                <a:t> </a:t>
              </a:r>
              <a:r>
                <a:rPr lang="en-US" dirty="0" err="1"/>
                <a:t>dân</a:t>
              </a:r>
              <a:r>
                <a:rPr lang="en-US" dirty="0"/>
                <a:t> </a:t>
              </a:r>
              <a:r>
                <a:rPr lang="en-US" dirty="0" err="1"/>
                <a:t>cao</a:t>
              </a:r>
              <a:r>
                <a:rPr lang="en-US" dirty="0"/>
                <a:t> </a:t>
              </a:r>
              <a:r>
                <a:rPr lang="en-US" dirty="0" err="1"/>
                <a:t>hơn</a:t>
              </a:r>
              <a:r>
                <a:rPr lang="en-US" dirty="0"/>
                <a:t>.</a:t>
              </a:r>
            </a:p>
          </p:txBody>
        </p:sp>
      </p:grpSp>
      <p:pic>
        <p:nvPicPr>
          <p:cNvPr id="31" name="图片 30">
            <a:extLst>
              <a:ext uri="{FF2B5EF4-FFF2-40B4-BE49-F238E27FC236}">
                <a16:creationId xmlns:a16="http://schemas.microsoft.com/office/drawing/2014/main" id="{FED950AE-A1AE-C782-3142-C1150AA9E6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14070" y="2090858"/>
            <a:ext cx="4385576" cy="4385576"/>
          </a:xfrm>
          <a:prstGeom prst="rect">
            <a:avLst/>
          </a:prstGeom>
        </p:spPr>
      </p:pic>
      <p:grpSp>
        <p:nvGrpSpPr>
          <p:cNvPr id="4" name="组合 3"/>
          <p:cNvGrpSpPr/>
          <p:nvPr/>
        </p:nvGrpSpPr>
        <p:grpSpPr>
          <a:xfrm>
            <a:off x="544588" y="1729372"/>
            <a:ext cx="4245158" cy="1130013"/>
            <a:chOff x="648971" y="351583"/>
            <a:chExt cx="4245158" cy="1130013"/>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rcRect t="17222" b="53519"/>
            <a:stretch>
              <a:fillRect/>
            </a:stretch>
          </p:blipFill>
          <p:spPr>
            <a:xfrm flipH="1">
              <a:off x="648971" y="351583"/>
              <a:ext cx="3862070" cy="1130013"/>
            </a:xfrm>
            <a:prstGeom prst="rect">
              <a:avLst/>
            </a:prstGeom>
          </p:spPr>
        </p:pic>
        <p:sp>
          <p:nvSpPr>
            <p:cNvPr id="17" name="文本框 16">
              <a:extLst>
                <a:ext uri="{FF2B5EF4-FFF2-40B4-BE49-F238E27FC236}">
                  <a16:creationId xmlns:a16="http://schemas.microsoft.com/office/drawing/2014/main" id="{6A3BD634-3B66-3389-CEB3-B8F2E56A1E8C}"/>
                </a:ext>
              </a:extLst>
            </p:cNvPr>
            <p:cNvSpPr txBox="1"/>
            <p:nvPr/>
          </p:nvSpPr>
          <p:spPr>
            <a:xfrm>
              <a:off x="788219" y="550295"/>
              <a:ext cx="4105910" cy="426720"/>
            </a:xfrm>
            <a:prstGeom prst="rect">
              <a:avLst/>
            </a:prstGeom>
            <a:noFill/>
          </p:spPr>
          <p:txBody>
            <a:bodyPr wrap="square" rtlCol="0">
              <a:noAutofit/>
            </a:bodyPr>
            <a:lstStyle/>
            <a:p>
              <a:r>
                <a:rPr lang="en-US" sz="2400" b="1" u="sng" dirty="0"/>
                <a:t>1.2. 3. </a:t>
              </a:r>
              <a:r>
                <a:rPr lang="en-US" sz="2400" b="1" u="sng" dirty="0" err="1"/>
                <a:t>Sáng</a:t>
              </a:r>
              <a:r>
                <a:rPr lang="en-US" sz="2400" b="1" u="sng" dirty="0"/>
                <a:t> </a:t>
              </a:r>
              <a:r>
                <a:rPr lang="en-US" sz="2400" b="1" u="sng" dirty="0" err="1"/>
                <a:t>tạo</a:t>
              </a:r>
              <a:r>
                <a:rPr lang="en-US" sz="2400" b="1" u="sng" dirty="0"/>
                <a:t> </a:t>
              </a:r>
              <a:r>
                <a:rPr lang="en-US" sz="2400" b="1" u="sng" dirty="0" err="1"/>
                <a:t>nội</a:t>
              </a:r>
              <a:r>
                <a:rPr lang="en-US" sz="2400" b="1" u="sng" dirty="0"/>
                <a:t> dung </a:t>
              </a:r>
              <a:r>
                <a:rPr lang="en-US" sz="2400" b="1" u="sng" dirty="0" err="1"/>
                <a:t>truyền</a:t>
              </a:r>
              <a:r>
                <a:rPr lang="en-US" sz="2400" b="1" u="sng" dirty="0"/>
                <a:t> </a:t>
              </a:r>
              <a:r>
                <a:rPr lang="en-US" sz="2400" b="1" u="sng" dirty="0" err="1"/>
                <a:t>thông</a:t>
              </a:r>
              <a:r>
                <a:rPr lang="en-US" sz="2400" b="1" u="sng" dirty="0"/>
                <a:t> </a:t>
              </a:r>
            </a:p>
          </p:txBody>
        </p:sp>
      </p:grpSp>
      <p:sp>
        <p:nvSpPr>
          <p:cNvPr id="9" name="矩形: 圆角 32">
            <a:extLst>
              <a:ext uri="{FF2B5EF4-FFF2-40B4-BE49-F238E27FC236}">
                <a16:creationId xmlns:a16="http://schemas.microsoft.com/office/drawing/2014/main" id="{C8CC1B97-C384-6A0E-BEB2-9A82A6310690}"/>
              </a:ext>
            </a:extLst>
          </p:cNvPr>
          <p:cNvSpPr/>
          <p:nvPr/>
        </p:nvSpPr>
        <p:spPr>
          <a:xfrm>
            <a:off x="936676" y="420246"/>
            <a:ext cx="9959926" cy="1146439"/>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ts val="387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Century" panose="02040604050505020304" pitchFamily="18" charset="0"/>
                <a:ea typeface="Calibri" panose="020F0502020204030204" pitchFamily="34" charset="0"/>
                <a:cs typeface="Arial"/>
              </a:rPr>
              <a:t>NỘI DUNG CÁC BIỆN PHÁP CỦA TÁC GIẢ ĐÃ THỰC HIỆN</a:t>
            </a:r>
          </a:p>
          <a:p>
            <a:pPr marL="0" marR="0" lvl="0" indent="0" algn="l" defTabSz="609630" rtl="0" eaLnBrk="1" fontAlgn="auto" latinLnBrk="0" hangingPunct="1">
              <a:lnSpc>
                <a:spcPts val="3870"/>
              </a:lnSpc>
              <a:spcBef>
                <a:spcPts val="0"/>
              </a:spcBef>
              <a:spcAft>
                <a:spcPts val="0"/>
              </a:spcAft>
              <a:buClrTx/>
              <a:buSzTx/>
              <a:buFontTx/>
              <a:buNone/>
              <a:tabLst/>
              <a:defRPr/>
            </a:pPr>
            <a:endParaRPr kumimoji="0" lang="en-US" sz="1800" b="0" i="0" u="none" strike="noStrike" kern="1200" cap="none" spc="29" normalizeH="0" baseline="0" noProof="0" dirty="0">
              <a:ln>
                <a:noFill/>
              </a:ln>
              <a:solidFill>
                <a:srgbClr val="E18455"/>
              </a:solidFill>
              <a:effectLst/>
              <a:uLnTx/>
              <a:uFillTx/>
              <a:latin typeface="Century" panose="02040604050505020304" pitchFamily="18" charset="0"/>
              <a:cs typeface="Arial"/>
            </a:endParaRPr>
          </a:p>
        </p:txBody>
      </p:sp>
      <p:sp>
        <p:nvSpPr>
          <p:cNvPr id="3" name="Rectangle 2"/>
          <p:cNvSpPr/>
          <p:nvPr/>
        </p:nvSpPr>
        <p:spPr>
          <a:xfrm>
            <a:off x="1423186" y="797244"/>
            <a:ext cx="958009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1.2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Một số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hình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thức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và</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phương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pháp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tổ</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chức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hoạt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Arial"/>
              </a:rPr>
              <a:t>động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TNST</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trong giảng dạy môn GDCD</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 </a:t>
            </a: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rPr>
              <a:t>7</a:t>
            </a:r>
            <a:endParaRPr kumimoji="0" lang="en-US" sz="2200" b="1" i="0" u="none" strike="noStrike" kern="1200" cap="none" spc="0" normalizeH="0" baseline="0" noProof="0" dirty="0">
              <a:ln>
                <a:noFill/>
              </a:ln>
              <a:solidFill>
                <a:srgbClr val="002060"/>
              </a:solidFill>
              <a:effectLst/>
              <a:uLnTx/>
              <a:uFillTx/>
              <a:latin typeface="等线" panose="020F0502020204030204"/>
              <a:cs typeface="Arial"/>
            </a:endParaRPr>
          </a:p>
        </p:txBody>
      </p:sp>
    </p:spTree>
    <p:extLst>
      <p:ext uri="{BB962C8B-B14F-4D97-AF65-F5344CB8AC3E}">
        <p14:creationId xmlns:p14="http://schemas.microsoft.com/office/powerpoint/2010/main" val="3729243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a:grpSpLocks noChangeAspect="1"/>
          </p:cNvGrpSpPr>
          <p:nvPr/>
        </p:nvGrpSpPr>
        <p:grpSpPr>
          <a:xfrm rot="3600693">
            <a:off x="10439222" y="5018621"/>
            <a:ext cx="3877442" cy="2685488"/>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8993439">
            <a:off x="-2817494" y="701491"/>
            <a:ext cx="3877442" cy="2685488"/>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a:off x="539337" y="-1564174"/>
            <a:ext cx="11275221" cy="10447963"/>
          </a:xfrm>
          <a:custGeom>
            <a:avLst/>
            <a:gdLst/>
            <a:ahLst/>
            <a:cxnLst/>
            <a:rect l="l" t="t" r="r" b="b"/>
            <a:pathLst>
              <a:path w="16912832" h="15671945">
                <a:moveTo>
                  <a:pt x="0" y="0"/>
                </a:moveTo>
                <a:lnTo>
                  <a:pt x="16912832" y="0"/>
                </a:lnTo>
                <a:lnTo>
                  <a:pt x="16912832" y="15671945"/>
                </a:lnTo>
                <a:lnTo>
                  <a:pt x="0" y="15671945"/>
                </a:lnTo>
                <a:lnTo>
                  <a:pt x="0" y="0"/>
                </a:lnTo>
                <a:close/>
              </a:path>
            </a:pathLst>
          </a:custGeom>
          <a:blipFill>
            <a:blip r:embed="rId5"/>
            <a:stretch>
              <a:fillRect/>
            </a:stretch>
          </a:blipFill>
        </p:spPr>
      </p:sp>
      <p:sp>
        <p:nvSpPr>
          <p:cNvPr id="10" name="Freeform 10"/>
          <p:cNvSpPr/>
          <p:nvPr/>
        </p:nvSpPr>
        <p:spPr>
          <a:xfrm rot="-3077383">
            <a:off x="10860288" y="-345010"/>
            <a:ext cx="2353092" cy="3592507"/>
          </a:xfrm>
          <a:custGeom>
            <a:avLst/>
            <a:gdLst/>
            <a:ahLst/>
            <a:cxnLst/>
            <a:rect l="l" t="t" r="r" b="b"/>
            <a:pathLst>
              <a:path w="3529638" h="5388761">
                <a:moveTo>
                  <a:pt x="0" y="0"/>
                </a:moveTo>
                <a:lnTo>
                  <a:pt x="3529638" y="0"/>
                </a:lnTo>
                <a:lnTo>
                  <a:pt x="3529638" y="5388761"/>
                </a:lnTo>
                <a:lnTo>
                  <a:pt x="0" y="5388761"/>
                </a:lnTo>
                <a:lnTo>
                  <a:pt x="0" y="0"/>
                </a:lnTo>
                <a:close/>
              </a:path>
            </a:pathLst>
          </a:custGeom>
          <a:blipFill>
            <a:blip r:embed="rId6"/>
            <a:stretch>
              <a:fillRect/>
            </a:stretch>
          </a:blipFill>
        </p:spPr>
      </p:sp>
      <p:sp>
        <p:nvSpPr>
          <p:cNvPr id="11" name="Freeform 11"/>
          <p:cNvSpPr/>
          <p:nvPr/>
        </p:nvSpPr>
        <p:spPr>
          <a:xfrm rot="-4808875">
            <a:off x="-1471912" y="-606169"/>
            <a:ext cx="2629961" cy="2583937"/>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7"/>
            <a:stretch>
              <a:fillRect/>
            </a:stretch>
          </a:blipFill>
        </p:spPr>
      </p:sp>
      <p:sp>
        <p:nvSpPr>
          <p:cNvPr id="12" name="TextBox 12"/>
          <p:cNvSpPr txBox="1"/>
          <p:nvPr/>
        </p:nvSpPr>
        <p:spPr>
          <a:xfrm>
            <a:off x="2151555" y="1057866"/>
            <a:ext cx="8050785" cy="861774"/>
          </a:xfrm>
          <a:prstGeom prst="rect">
            <a:avLst/>
          </a:prstGeom>
        </p:spPr>
        <p:txBody>
          <a:bodyPr lIns="0" tIns="0" rIns="0" bIns="0" rtlCol="0" anchor="t">
            <a:spAutoFit/>
          </a:bodyPr>
          <a:lstStyle/>
          <a:p>
            <a:r>
              <a:rPr lang="en-US" sz="2800" b="1" u="sng" dirty="0">
                <a:solidFill>
                  <a:srgbClr val="0070C0"/>
                </a:solidFill>
              </a:rPr>
              <a:t>a. </a:t>
            </a:r>
            <a:r>
              <a:rPr lang="en-US" sz="2800" b="1" u="sng" dirty="0" err="1">
                <a:solidFill>
                  <a:srgbClr val="0070C0"/>
                </a:solidFill>
              </a:rPr>
              <a:t>Cách</a:t>
            </a:r>
            <a:r>
              <a:rPr lang="en-US" sz="2800" b="1" u="sng" dirty="0">
                <a:solidFill>
                  <a:srgbClr val="0070C0"/>
                </a:solidFill>
              </a:rPr>
              <a:t> </a:t>
            </a:r>
            <a:r>
              <a:rPr lang="en-US" sz="2800" b="1" u="sng" dirty="0" err="1">
                <a:solidFill>
                  <a:srgbClr val="0070C0"/>
                </a:solidFill>
              </a:rPr>
              <a:t>tổ</a:t>
            </a:r>
            <a:r>
              <a:rPr lang="en-US" sz="2800" b="1" u="sng" dirty="0">
                <a:solidFill>
                  <a:srgbClr val="0070C0"/>
                </a:solidFill>
              </a:rPr>
              <a:t> </a:t>
            </a:r>
            <a:r>
              <a:rPr lang="en-US" sz="2800" b="1" u="sng" dirty="0" err="1">
                <a:solidFill>
                  <a:srgbClr val="0070C0"/>
                </a:solidFill>
              </a:rPr>
              <a:t>chức</a:t>
            </a:r>
            <a:r>
              <a:rPr lang="en-US" sz="2800" b="1" u="sng" dirty="0">
                <a:solidFill>
                  <a:srgbClr val="0070C0"/>
                </a:solidFill>
              </a:rPr>
              <a:t> </a:t>
            </a:r>
            <a:r>
              <a:rPr lang="en-US" sz="2800" b="1" u="sng" dirty="0" err="1">
                <a:solidFill>
                  <a:srgbClr val="0070C0"/>
                </a:solidFill>
              </a:rPr>
              <a:t>hoạt</a:t>
            </a:r>
            <a:r>
              <a:rPr lang="en-US" sz="2800" b="1" u="sng" dirty="0">
                <a:solidFill>
                  <a:srgbClr val="0070C0"/>
                </a:solidFill>
              </a:rPr>
              <a:t> </a:t>
            </a:r>
            <a:r>
              <a:rPr lang="en-US" sz="2800" b="1" u="sng" dirty="0" err="1">
                <a:solidFill>
                  <a:srgbClr val="0070C0"/>
                </a:solidFill>
              </a:rPr>
              <a:t>động</a:t>
            </a:r>
            <a:r>
              <a:rPr lang="en-US" sz="2800" b="1" u="sng" dirty="0">
                <a:solidFill>
                  <a:srgbClr val="0070C0"/>
                </a:solidFill>
              </a:rPr>
              <a:t> </a:t>
            </a:r>
            <a:r>
              <a:rPr lang="en-US" sz="2800" b="1" u="sng" dirty="0" err="1">
                <a:solidFill>
                  <a:srgbClr val="0070C0"/>
                </a:solidFill>
              </a:rPr>
              <a:t>sáng</a:t>
            </a:r>
            <a:r>
              <a:rPr lang="en-US" sz="2800" b="1" u="sng" dirty="0">
                <a:solidFill>
                  <a:srgbClr val="0070C0"/>
                </a:solidFill>
              </a:rPr>
              <a:t> </a:t>
            </a:r>
            <a:r>
              <a:rPr lang="en-US" sz="2800" b="1" u="sng" dirty="0" err="1">
                <a:solidFill>
                  <a:srgbClr val="0070C0"/>
                </a:solidFill>
              </a:rPr>
              <a:t>tạo</a:t>
            </a:r>
            <a:r>
              <a:rPr lang="en-US" sz="2800" b="1" u="sng" dirty="0">
                <a:solidFill>
                  <a:srgbClr val="0070C0"/>
                </a:solidFill>
              </a:rPr>
              <a:t> </a:t>
            </a:r>
            <a:r>
              <a:rPr lang="en-US" sz="2800" b="1" u="sng" dirty="0" err="1">
                <a:solidFill>
                  <a:srgbClr val="0070C0"/>
                </a:solidFill>
              </a:rPr>
              <a:t>nội</a:t>
            </a:r>
            <a:r>
              <a:rPr lang="en-US" sz="2800" b="1" u="sng" dirty="0">
                <a:solidFill>
                  <a:srgbClr val="0070C0"/>
                </a:solidFill>
              </a:rPr>
              <a:t> dung </a:t>
            </a:r>
            <a:r>
              <a:rPr lang="en-US" sz="2800" b="1" u="sng" dirty="0" err="1">
                <a:solidFill>
                  <a:srgbClr val="0070C0"/>
                </a:solidFill>
              </a:rPr>
              <a:t>truyền</a:t>
            </a:r>
            <a:r>
              <a:rPr lang="en-US" sz="2800" b="1" u="sng" dirty="0">
                <a:solidFill>
                  <a:srgbClr val="0070C0"/>
                </a:solidFill>
              </a:rPr>
              <a:t> </a:t>
            </a:r>
            <a:r>
              <a:rPr lang="en-US" sz="2800" b="1" u="sng" dirty="0" err="1">
                <a:solidFill>
                  <a:srgbClr val="0070C0"/>
                </a:solidFill>
              </a:rPr>
              <a:t>thông</a:t>
            </a:r>
            <a:r>
              <a:rPr lang="en-US" sz="2800" b="1" u="sng" dirty="0">
                <a:solidFill>
                  <a:srgbClr val="0070C0"/>
                </a:solidFill>
              </a:rPr>
              <a:t> </a:t>
            </a:r>
            <a:r>
              <a:rPr lang="en-US" sz="2800" b="1" u="sng" dirty="0" err="1">
                <a:solidFill>
                  <a:srgbClr val="0070C0"/>
                </a:solidFill>
              </a:rPr>
              <a:t>trong</a:t>
            </a:r>
            <a:r>
              <a:rPr lang="en-US" sz="2800" b="1" u="sng" dirty="0">
                <a:solidFill>
                  <a:srgbClr val="0070C0"/>
                </a:solidFill>
              </a:rPr>
              <a:t> </a:t>
            </a:r>
            <a:r>
              <a:rPr lang="en-US" sz="2800" b="1" u="sng" dirty="0" err="1">
                <a:solidFill>
                  <a:srgbClr val="0070C0"/>
                </a:solidFill>
              </a:rPr>
              <a:t>dạy</a:t>
            </a:r>
            <a:r>
              <a:rPr lang="en-US" sz="2800" b="1" u="sng" dirty="0">
                <a:solidFill>
                  <a:srgbClr val="0070C0"/>
                </a:solidFill>
              </a:rPr>
              <a:t> </a:t>
            </a:r>
            <a:r>
              <a:rPr lang="en-US" sz="2800" b="1" u="sng" dirty="0" err="1">
                <a:solidFill>
                  <a:srgbClr val="0070C0"/>
                </a:solidFill>
              </a:rPr>
              <a:t>học</a:t>
            </a:r>
            <a:r>
              <a:rPr lang="en-US" sz="2800" b="1" u="sng" dirty="0">
                <a:solidFill>
                  <a:srgbClr val="0070C0"/>
                </a:solidFill>
              </a:rPr>
              <a:t> GDCD </a:t>
            </a:r>
            <a:r>
              <a:rPr lang="en-US" sz="2800" b="1" u="sng" dirty="0" err="1">
                <a:solidFill>
                  <a:srgbClr val="0070C0"/>
                </a:solidFill>
              </a:rPr>
              <a:t>lớp</a:t>
            </a:r>
            <a:r>
              <a:rPr lang="en-US" sz="2800" b="1" u="sng" dirty="0">
                <a:solidFill>
                  <a:srgbClr val="0070C0"/>
                </a:solidFill>
              </a:rPr>
              <a:t> 7</a:t>
            </a:r>
          </a:p>
        </p:txBody>
      </p:sp>
      <p:sp>
        <p:nvSpPr>
          <p:cNvPr id="13" name="AutoShape 13"/>
          <p:cNvSpPr/>
          <p:nvPr/>
        </p:nvSpPr>
        <p:spPr>
          <a:xfrm>
            <a:off x="1785649" y="2702369"/>
            <a:ext cx="8460267" cy="13485"/>
          </a:xfrm>
          <a:prstGeom prst="line">
            <a:avLst/>
          </a:prstGeom>
          <a:ln w="38100" cap="flat">
            <a:solidFill>
              <a:srgbClr val="605048"/>
            </a:solidFill>
            <a:prstDash val="solid"/>
            <a:headEnd type="none" w="sm" len="sm"/>
            <a:tailEnd type="none" w="sm" len="sm"/>
          </a:ln>
        </p:spPr>
      </p:sp>
      <p:sp>
        <p:nvSpPr>
          <p:cNvPr id="14" name="AutoShape 14"/>
          <p:cNvSpPr/>
          <p:nvPr/>
        </p:nvSpPr>
        <p:spPr>
          <a:xfrm>
            <a:off x="1829020" y="2645366"/>
            <a:ext cx="0" cy="551658"/>
          </a:xfrm>
          <a:prstGeom prst="line">
            <a:avLst/>
          </a:prstGeom>
          <a:ln w="47625" cap="flat">
            <a:solidFill>
              <a:srgbClr val="605048"/>
            </a:solidFill>
            <a:prstDash val="solid"/>
            <a:headEnd type="oval" w="lg" len="lg"/>
            <a:tailEnd type="oval" w="lg" len="lg"/>
          </a:ln>
        </p:spPr>
      </p:sp>
      <p:sp>
        <p:nvSpPr>
          <p:cNvPr id="15" name="AutoShape 15"/>
          <p:cNvSpPr/>
          <p:nvPr/>
        </p:nvSpPr>
        <p:spPr>
          <a:xfrm>
            <a:off x="3892468" y="2645366"/>
            <a:ext cx="0" cy="551658"/>
          </a:xfrm>
          <a:prstGeom prst="line">
            <a:avLst/>
          </a:prstGeom>
          <a:ln w="47625" cap="flat">
            <a:solidFill>
              <a:srgbClr val="605048"/>
            </a:solidFill>
            <a:prstDash val="solid"/>
            <a:headEnd type="oval" w="lg" len="lg"/>
            <a:tailEnd type="oval" w="lg" len="lg"/>
          </a:ln>
        </p:spPr>
      </p:sp>
      <p:sp>
        <p:nvSpPr>
          <p:cNvPr id="16" name="AutoShape 16"/>
          <p:cNvSpPr/>
          <p:nvPr/>
        </p:nvSpPr>
        <p:spPr>
          <a:xfrm>
            <a:off x="6054564" y="2651569"/>
            <a:ext cx="0" cy="551658"/>
          </a:xfrm>
          <a:prstGeom prst="line">
            <a:avLst/>
          </a:prstGeom>
          <a:ln w="47625" cap="flat">
            <a:solidFill>
              <a:srgbClr val="605048"/>
            </a:solidFill>
            <a:prstDash val="solid"/>
            <a:headEnd type="oval" w="lg" len="lg"/>
            <a:tailEnd type="oval" w="lg" len="lg"/>
          </a:ln>
        </p:spPr>
      </p:sp>
      <p:sp>
        <p:nvSpPr>
          <p:cNvPr id="17" name="AutoShape 17"/>
          <p:cNvSpPr/>
          <p:nvPr/>
        </p:nvSpPr>
        <p:spPr>
          <a:xfrm>
            <a:off x="8201031" y="2645366"/>
            <a:ext cx="0" cy="551658"/>
          </a:xfrm>
          <a:prstGeom prst="line">
            <a:avLst/>
          </a:prstGeom>
          <a:ln w="47625" cap="flat">
            <a:solidFill>
              <a:srgbClr val="605048"/>
            </a:solidFill>
            <a:prstDash val="solid"/>
            <a:headEnd type="oval" w="lg" len="lg"/>
            <a:tailEnd type="oval" w="lg" len="lg"/>
          </a:ln>
        </p:spPr>
      </p:sp>
      <p:sp>
        <p:nvSpPr>
          <p:cNvPr id="18" name="AutoShape 18"/>
          <p:cNvSpPr/>
          <p:nvPr/>
        </p:nvSpPr>
        <p:spPr>
          <a:xfrm>
            <a:off x="10282937" y="2651569"/>
            <a:ext cx="0" cy="551658"/>
          </a:xfrm>
          <a:prstGeom prst="line">
            <a:avLst/>
          </a:prstGeom>
          <a:ln w="47625" cap="flat">
            <a:solidFill>
              <a:srgbClr val="605048"/>
            </a:solidFill>
            <a:prstDash val="solid"/>
            <a:headEnd type="oval" w="lg" len="lg"/>
            <a:tailEnd type="oval" w="lg" len="lg"/>
          </a:ln>
        </p:spPr>
      </p:sp>
      <p:sp>
        <p:nvSpPr>
          <p:cNvPr id="21" name="TextBox 21"/>
          <p:cNvSpPr txBox="1"/>
          <p:nvPr/>
        </p:nvSpPr>
        <p:spPr>
          <a:xfrm>
            <a:off x="1231322" y="3414333"/>
            <a:ext cx="1650337" cy="615553"/>
          </a:xfrm>
          <a:prstGeom prst="rect">
            <a:avLst/>
          </a:prstGeom>
        </p:spPr>
        <p:txBody>
          <a:bodyPr lIns="0" tIns="0" rIns="0" bIns="0" rtlCol="0" anchor="t">
            <a:spAutoFit/>
          </a:bodyPr>
          <a:lstStyle/>
          <a:p>
            <a:r>
              <a:rPr lang="en-US" sz="2000" b="1" dirty="0"/>
              <a:t>a.1 </a:t>
            </a:r>
            <a:r>
              <a:rPr lang="en-US" sz="2000" b="1" dirty="0" err="1"/>
              <a:t>Chọn</a:t>
            </a:r>
            <a:r>
              <a:rPr lang="en-US" sz="2000" b="1" dirty="0"/>
              <a:t> </a:t>
            </a:r>
            <a:r>
              <a:rPr lang="en-US" sz="2000" b="1" dirty="0" err="1"/>
              <a:t>chủ</a:t>
            </a:r>
            <a:r>
              <a:rPr lang="en-US" sz="2000" b="1" dirty="0"/>
              <a:t> </a:t>
            </a:r>
            <a:r>
              <a:rPr lang="en-US" sz="2000" b="1" dirty="0" err="1"/>
              <a:t>đề</a:t>
            </a:r>
            <a:r>
              <a:rPr lang="en-US" sz="2000" b="1" dirty="0"/>
              <a:t> </a:t>
            </a:r>
            <a:r>
              <a:rPr lang="en-US" sz="2000" b="1" dirty="0" err="1"/>
              <a:t>phù</a:t>
            </a:r>
            <a:r>
              <a:rPr lang="en-US" sz="2000" b="1" dirty="0"/>
              <a:t> </a:t>
            </a:r>
            <a:r>
              <a:rPr lang="en-US" sz="2000" b="1" dirty="0" err="1"/>
              <a:t>hợp</a:t>
            </a:r>
            <a:endParaRPr lang="en-US" sz="2000" b="1" dirty="0"/>
          </a:p>
        </p:txBody>
      </p:sp>
      <p:grpSp>
        <p:nvGrpSpPr>
          <p:cNvPr id="22" name="Group 22"/>
          <p:cNvGrpSpPr>
            <a:grpSpLocks noChangeAspect="1"/>
          </p:cNvGrpSpPr>
          <p:nvPr/>
        </p:nvGrpSpPr>
        <p:grpSpPr>
          <a:xfrm rot="6608963">
            <a:off x="-979078" y="4861387"/>
            <a:ext cx="2262610" cy="3363143"/>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sp>
      </p:grpSp>
      <p:sp>
        <p:nvSpPr>
          <p:cNvPr id="25" name="TextBox 25"/>
          <p:cNvSpPr txBox="1"/>
          <p:nvPr/>
        </p:nvSpPr>
        <p:spPr>
          <a:xfrm>
            <a:off x="3141156" y="3298367"/>
            <a:ext cx="1554407" cy="615553"/>
          </a:xfrm>
          <a:prstGeom prst="rect">
            <a:avLst/>
          </a:prstGeom>
        </p:spPr>
        <p:txBody>
          <a:bodyPr lIns="0" tIns="0" rIns="0" bIns="0" rtlCol="0" anchor="t">
            <a:spAutoFit/>
          </a:bodyPr>
          <a:lstStyle/>
          <a:p>
            <a:r>
              <a:rPr lang="en-US" sz="2000" b="1" dirty="0"/>
              <a:t>a.2. </a:t>
            </a:r>
            <a:r>
              <a:rPr lang="en-US" sz="2000" b="1" dirty="0" err="1"/>
              <a:t>Lập</a:t>
            </a:r>
            <a:r>
              <a:rPr lang="en-US" sz="2000" b="1" dirty="0"/>
              <a:t> </a:t>
            </a:r>
            <a:r>
              <a:rPr lang="en-US" sz="2000" b="1" dirty="0" err="1"/>
              <a:t>kế</a:t>
            </a:r>
            <a:r>
              <a:rPr lang="en-US" sz="2000" b="1" dirty="0"/>
              <a:t> </a:t>
            </a:r>
            <a:r>
              <a:rPr lang="en-US" sz="2000" b="1" dirty="0" err="1"/>
              <a:t>hoạch</a:t>
            </a:r>
            <a:r>
              <a:rPr lang="en-US" sz="2000" b="1" dirty="0"/>
              <a:t> chi </a:t>
            </a:r>
            <a:r>
              <a:rPr lang="en-US" sz="2000" b="1" dirty="0" err="1"/>
              <a:t>tiết</a:t>
            </a:r>
            <a:endParaRPr lang="en-US" sz="2000" b="1" dirty="0"/>
          </a:p>
        </p:txBody>
      </p:sp>
      <p:sp>
        <p:nvSpPr>
          <p:cNvPr id="27" name="TextBox 27"/>
          <p:cNvSpPr txBox="1"/>
          <p:nvPr/>
        </p:nvSpPr>
        <p:spPr>
          <a:xfrm>
            <a:off x="5261486" y="3313080"/>
            <a:ext cx="1554407" cy="923330"/>
          </a:xfrm>
          <a:prstGeom prst="rect">
            <a:avLst/>
          </a:prstGeom>
        </p:spPr>
        <p:txBody>
          <a:bodyPr lIns="0" tIns="0" rIns="0" bIns="0" rtlCol="0" anchor="t">
            <a:spAutoFit/>
          </a:bodyPr>
          <a:lstStyle/>
          <a:p>
            <a:r>
              <a:rPr lang="en-US" sz="2000" b="1" dirty="0"/>
              <a:t>a.3. </a:t>
            </a:r>
            <a:r>
              <a:rPr lang="en-US" sz="2000" b="1" dirty="0" err="1"/>
              <a:t>Hướng</a:t>
            </a:r>
            <a:r>
              <a:rPr lang="en-US" sz="2000" b="1" dirty="0"/>
              <a:t> </a:t>
            </a:r>
            <a:r>
              <a:rPr lang="en-US" sz="2000" b="1" dirty="0" err="1"/>
              <a:t>dẫn</a:t>
            </a:r>
            <a:r>
              <a:rPr lang="en-US" sz="2000" b="1" dirty="0"/>
              <a:t> </a:t>
            </a:r>
            <a:r>
              <a:rPr lang="en-US" sz="2000" b="1" dirty="0" err="1"/>
              <a:t>và</a:t>
            </a:r>
            <a:r>
              <a:rPr lang="en-US" sz="2000" b="1" dirty="0"/>
              <a:t> </a:t>
            </a:r>
            <a:r>
              <a:rPr lang="en-US" sz="2000" b="1" dirty="0" err="1"/>
              <a:t>hỗ</a:t>
            </a:r>
            <a:r>
              <a:rPr lang="en-US" sz="2000" b="1" dirty="0"/>
              <a:t> </a:t>
            </a:r>
            <a:r>
              <a:rPr lang="en-US" sz="2000" b="1" dirty="0" err="1"/>
              <a:t>trợ</a:t>
            </a:r>
            <a:r>
              <a:rPr lang="en-US" sz="2000" b="1" dirty="0"/>
              <a:t> </a:t>
            </a:r>
            <a:r>
              <a:rPr lang="en-US" sz="2000" b="1" dirty="0" err="1"/>
              <a:t>học</a:t>
            </a:r>
            <a:r>
              <a:rPr lang="en-US" sz="2000" b="1" dirty="0"/>
              <a:t> </a:t>
            </a:r>
            <a:r>
              <a:rPr lang="en-US" sz="2000" b="1" dirty="0" err="1"/>
              <a:t>sinh</a:t>
            </a:r>
            <a:endParaRPr lang="en-US" sz="2000" b="1" dirty="0"/>
          </a:p>
        </p:txBody>
      </p:sp>
      <p:sp>
        <p:nvSpPr>
          <p:cNvPr id="29" name="TextBox 29"/>
          <p:cNvSpPr txBox="1"/>
          <p:nvPr/>
        </p:nvSpPr>
        <p:spPr>
          <a:xfrm>
            <a:off x="7443316" y="3352970"/>
            <a:ext cx="1554407" cy="615553"/>
          </a:xfrm>
          <a:prstGeom prst="rect">
            <a:avLst/>
          </a:prstGeom>
        </p:spPr>
        <p:txBody>
          <a:bodyPr lIns="0" tIns="0" rIns="0" bIns="0" rtlCol="0" anchor="t">
            <a:spAutoFit/>
          </a:bodyPr>
          <a:lstStyle/>
          <a:p>
            <a:r>
              <a:rPr lang="en-US" sz="2000" b="1" dirty="0"/>
              <a:t>a.4. </a:t>
            </a:r>
            <a:r>
              <a:rPr lang="en-US" sz="2000" b="1" dirty="0" err="1"/>
              <a:t>Thực</a:t>
            </a:r>
            <a:r>
              <a:rPr lang="en-US" sz="2000" b="1" dirty="0"/>
              <a:t> </a:t>
            </a:r>
            <a:r>
              <a:rPr lang="en-US" sz="2000" b="1" dirty="0" err="1"/>
              <a:t>hiện</a:t>
            </a:r>
            <a:r>
              <a:rPr lang="en-US" sz="2000" b="1" dirty="0"/>
              <a:t> </a:t>
            </a:r>
            <a:r>
              <a:rPr lang="en-US" sz="2000" b="1" dirty="0" err="1"/>
              <a:t>hoạt</a:t>
            </a:r>
            <a:r>
              <a:rPr lang="en-US" sz="2000" b="1" dirty="0"/>
              <a:t> </a:t>
            </a:r>
            <a:r>
              <a:rPr lang="en-US" sz="2000" b="1" dirty="0" err="1"/>
              <a:t>động</a:t>
            </a:r>
            <a:endParaRPr lang="en-US" sz="2000" b="1" dirty="0"/>
          </a:p>
        </p:txBody>
      </p:sp>
      <p:sp>
        <p:nvSpPr>
          <p:cNvPr id="31" name="TextBox 31"/>
          <p:cNvSpPr txBox="1"/>
          <p:nvPr/>
        </p:nvSpPr>
        <p:spPr>
          <a:xfrm>
            <a:off x="9559771" y="3306730"/>
            <a:ext cx="1554407" cy="615553"/>
          </a:xfrm>
          <a:prstGeom prst="rect">
            <a:avLst/>
          </a:prstGeom>
        </p:spPr>
        <p:txBody>
          <a:bodyPr lIns="0" tIns="0" rIns="0" bIns="0" rtlCol="0" anchor="t">
            <a:spAutoFit/>
          </a:bodyPr>
          <a:lstStyle/>
          <a:p>
            <a:r>
              <a:rPr lang="en-US" sz="2000" b="1" dirty="0"/>
              <a:t>a.5. </a:t>
            </a:r>
            <a:r>
              <a:rPr lang="en-US" sz="2000" b="1" dirty="0" err="1"/>
              <a:t>Trình</a:t>
            </a:r>
            <a:r>
              <a:rPr lang="en-US" sz="2000" b="1" dirty="0"/>
              <a:t> </a:t>
            </a:r>
            <a:r>
              <a:rPr lang="en-US" sz="2000" b="1" dirty="0" err="1"/>
              <a:t>bày</a:t>
            </a:r>
            <a:r>
              <a:rPr lang="en-US" sz="2000" b="1" dirty="0"/>
              <a:t> </a:t>
            </a:r>
            <a:r>
              <a:rPr lang="en-US" sz="2000" b="1" dirty="0" err="1"/>
              <a:t>và</a:t>
            </a:r>
            <a:r>
              <a:rPr lang="en-US" sz="2000" b="1" dirty="0"/>
              <a:t> </a:t>
            </a:r>
            <a:r>
              <a:rPr lang="en-US" sz="2000" b="1" dirty="0" err="1"/>
              <a:t>đánh</a:t>
            </a:r>
            <a:r>
              <a:rPr lang="en-US" sz="2000" b="1" dirty="0"/>
              <a:t> </a:t>
            </a:r>
            <a:r>
              <a:rPr lang="en-US" sz="2000" b="1" dirty="0" err="1"/>
              <a:t>giá</a:t>
            </a:r>
            <a:endParaRPr lang="en-US" sz="2000" b="1" dirty="0"/>
          </a:p>
        </p:txBody>
      </p:sp>
      <p:sp>
        <p:nvSpPr>
          <p:cNvPr id="32" name="Freeform 32"/>
          <p:cNvSpPr/>
          <p:nvPr/>
        </p:nvSpPr>
        <p:spPr>
          <a:xfrm rot="-6584942">
            <a:off x="9905100" y="5859682"/>
            <a:ext cx="2629961" cy="2583937"/>
          </a:xfrm>
          <a:custGeom>
            <a:avLst/>
            <a:gdLst/>
            <a:ahLst/>
            <a:cxnLst/>
            <a:rect l="l" t="t" r="r" b="b"/>
            <a:pathLst>
              <a:path w="3944942" h="3875906">
                <a:moveTo>
                  <a:pt x="0" y="0"/>
                </a:moveTo>
                <a:lnTo>
                  <a:pt x="3944943" y="0"/>
                </a:lnTo>
                <a:lnTo>
                  <a:pt x="3944943" y="3875905"/>
                </a:lnTo>
                <a:lnTo>
                  <a:pt x="0" y="3875905"/>
                </a:lnTo>
                <a:lnTo>
                  <a:pt x="0" y="0"/>
                </a:lnTo>
                <a:close/>
              </a:path>
            </a:pathLst>
          </a:custGeom>
          <a:blipFill>
            <a:blip r:embed="rId7"/>
            <a:stretch>
              <a:fillRect/>
            </a:stretch>
          </a:blipFill>
        </p:spPr>
      </p:sp>
    </p:spTree>
    <p:extLst>
      <p:ext uri="{BB962C8B-B14F-4D97-AF65-F5344CB8AC3E}">
        <p14:creationId xmlns:p14="http://schemas.microsoft.com/office/powerpoint/2010/main" val="31958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
                                            <p:txEl>
                                              <p:pRg st="0" end="0"/>
                                            </p:txEl>
                                          </p:spTgt>
                                        </p:tgtEl>
                                        <p:attrNameLst>
                                          <p:attrName>style.visibility</p:attrName>
                                        </p:attrNameLst>
                                      </p:cBhvr>
                                      <p:to>
                                        <p:strVal val="visible"/>
                                      </p:to>
                                    </p:set>
                                    <p:animEffect transition="in" filter="fade">
                                      <p:cBhvr>
                                        <p:cTn id="33" dur="1000"/>
                                        <p:tgtEl>
                                          <p:spTgt spid="31">
                                            <p:txEl>
                                              <p:pRg st="0" end="0"/>
                                            </p:txEl>
                                          </p:spTgt>
                                        </p:tgtEl>
                                      </p:cBhvr>
                                    </p:animEffect>
                                    <p:anim calcmode="lin" valueType="num">
                                      <p:cBhvr>
                                        <p:cTn id="34"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5" grpId="0"/>
      <p:bldP spid="27"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E204705-94AA-E8A0-C53F-E23DE5B21CA0}"/>
              </a:ext>
            </a:extLst>
          </p:cNvPr>
          <p:cNvGrpSpPr/>
          <p:nvPr/>
        </p:nvGrpSpPr>
        <p:grpSpPr>
          <a:xfrm>
            <a:off x="657815" y="-436098"/>
            <a:ext cx="10311617" cy="7294098"/>
            <a:chOff x="1281409" y="-781857"/>
            <a:chExt cx="7682635" cy="7891973"/>
          </a:xfrm>
        </p:grpSpPr>
        <p:pic>
          <p:nvPicPr>
            <p:cNvPr id="4" name="图片 3">
              <a:extLst>
                <a:ext uri="{FF2B5EF4-FFF2-40B4-BE49-F238E27FC236}">
                  <a16:creationId xmlns:a16="http://schemas.microsoft.com/office/drawing/2014/main" id="{A6C82074-9F9F-BD68-C33D-AAB131B86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409" y="-781857"/>
              <a:ext cx="7682635" cy="7891973"/>
            </a:xfrm>
            <a:prstGeom prst="rect">
              <a:avLst/>
            </a:prstGeom>
          </p:spPr>
        </p:pic>
        <p:sp>
          <p:nvSpPr>
            <p:cNvPr id="17" name="文本框 16">
              <a:extLst>
                <a:ext uri="{FF2B5EF4-FFF2-40B4-BE49-F238E27FC236}">
                  <a16:creationId xmlns:a16="http://schemas.microsoft.com/office/drawing/2014/main" id="{A508B762-8BE3-B9DE-1A13-D34E4DDC5698}"/>
                </a:ext>
              </a:extLst>
            </p:cNvPr>
            <p:cNvSpPr txBox="1"/>
            <p:nvPr/>
          </p:nvSpPr>
          <p:spPr>
            <a:xfrm>
              <a:off x="2447318" y="1394535"/>
              <a:ext cx="5554975" cy="4992594"/>
            </a:xfrm>
            <a:prstGeom prst="rect">
              <a:avLst/>
            </a:prstGeom>
            <a:noFill/>
          </p:spPr>
          <p:txBody>
            <a:bodyPr wrap="square">
              <a:noAutofit/>
            </a:bodyPr>
            <a:lstStyle/>
            <a:p>
              <a:r>
                <a:rPr lang="en-US" sz="2000" b="1" dirty="0" err="1"/>
                <a:t>Kế</a:t>
              </a:r>
              <a:r>
                <a:rPr lang="en-US" sz="2000" b="1" dirty="0"/>
                <a:t> </a:t>
              </a:r>
              <a:r>
                <a:rPr lang="en-US" sz="2000" b="1" dirty="0" err="1"/>
                <a:t>hoạch</a:t>
              </a:r>
              <a:r>
                <a:rPr lang="en-US" sz="2000" b="1" dirty="0"/>
                <a:t> </a:t>
              </a:r>
              <a:r>
                <a:rPr lang="en-US" sz="2000" b="1" dirty="0" err="1"/>
                <a:t>hoạt</a:t>
              </a:r>
              <a:r>
                <a:rPr lang="en-US" sz="2000" b="1" dirty="0"/>
                <a:t> </a:t>
              </a:r>
              <a:r>
                <a:rPr lang="en-US" sz="2000" b="1" dirty="0" err="1"/>
                <a:t>động</a:t>
              </a:r>
              <a:r>
                <a:rPr lang="en-US" sz="2000" b="1" dirty="0"/>
                <a:t>:</a:t>
              </a:r>
              <a:endParaRPr lang="en-US" sz="2000" dirty="0"/>
            </a:p>
            <a:p>
              <a:pPr lvl="0"/>
              <a:r>
                <a:rPr lang="en-US" sz="2000" b="1" dirty="0" err="1"/>
                <a:t>Mục</a:t>
              </a:r>
              <a:r>
                <a:rPr lang="en-US" sz="2000" b="1" dirty="0"/>
                <a:t> </a:t>
              </a:r>
              <a:r>
                <a:rPr lang="en-US" sz="2000" b="1" dirty="0" err="1"/>
                <a:t>tiêu</a:t>
              </a:r>
              <a:endParaRPr lang="en-US" sz="2000" b="1" dirty="0"/>
            </a:p>
            <a:p>
              <a:pPr lvl="0"/>
              <a:r>
                <a:rPr lang="en-US" sz="2000" b="1" dirty="0" err="1"/>
                <a:t>Nhiệm</a:t>
              </a:r>
              <a:r>
                <a:rPr lang="en-US" sz="2000" b="1" dirty="0"/>
                <a:t> </a:t>
              </a:r>
              <a:r>
                <a:rPr lang="en-US" sz="2000" b="1" dirty="0" err="1"/>
                <a:t>vụ</a:t>
              </a:r>
              <a:r>
                <a:rPr lang="en-US" sz="2000" b="1" dirty="0"/>
                <a:t>:</a:t>
              </a:r>
              <a:endParaRPr lang="en-US" sz="2000" dirty="0"/>
            </a:p>
            <a:p>
              <a:pPr lvl="0"/>
              <a:r>
                <a:rPr lang="en-US" sz="2000" dirty="0" err="1"/>
                <a:t>Nhóm</a:t>
              </a:r>
              <a:r>
                <a:rPr lang="en-US" sz="2000" dirty="0"/>
                <a:t> 1: </a:t>
              </a:r>
              <a:r>
                <a:rPr lang="en-US" sz="2000" dirty="0" err="1"/>
                <a:t>Viết</a:t>
              </a:r>
              <a:r>
                <a:rPr lang="en-US" sz="2000" dirty="0"/>
                <a:t> </a:t>
              </a:r>
              <a:r>
                <a:rPr lang="en-US" sz="2000" dirty="0" err="1"/>
                <a:t>bài</a:t>
              </a:r>
              <a:r>
                <a:rPr lang="en-US" sz="2000" dirty="0"/>
                <a:t> </a:t>
              </a:r>
              <a:r>
                <a:rPr lang="en-US" sz="2000" dirty="0" err="1"/>
                <a:t>báo</a:t>
              </a:r>
              <a:r>
                <a:rPr lang="en-US" sz="2000" dirty="0"/>
                <a:t> </a:t>
              </a:r>
              <a:r>
                <a:rPr lang="en-US" sz="2000" dirty="0" err="1"/>
                <a:t>về</a:t>
              </a:r>
              <a:r>
                <a:rPr lang="en-US" sz="2000" dirty="0"/>
                <a:t> </a:t>
              </a:r>
              <a:r>
                <a:rPr lang="en-US" sz="2000" dirty="0" err="1"/>
                <a:t>một</a:t>
              </a:r>
              <a:r>
                <a:rPr lang="en-US" sz="2000" dirty="0"/>
                <a:t> </a:t>
              </a:r>
              <a:r>
                <a:rPr lang="en-US" sz="2000" dirty="0" err="1"/>
                <a:t>trận</a:t>
              </a:r>
              <a:r>
                <a:rPr lang="en-US" sz="2000" dirty="0"/>
                <a:t> </a:t>
              </a:r>
              <a:r>
                <a:rPr lang="en-US" sz="2000" dirty="0" err="1"/>
                <a:t>lũ</a:t>
              </a:r>
              <a:r>
                <a:rPr lang="en-US" sz="2000" dirty="0"/>
                <a:t> </a:t>
              </a:r>
              <a:r>
                <a:rPr lang="en-US" sz="2000" dirty="0" err="1"/>
                <a:t>lụt</a:t>
              </a:r>
              <a:r>
                <a:rPr lang="en-US" sz="2000" dirty="0"/>
                <a:t> </a:t>
              </a:r>
              <a:r>
                <a:rPr lang="en-US" sz="2000" dirty="0" err="1"/>
                <a:t>của</a:t>
              </a:r>
              <a:r>
                <a:rPr lang="en-US" sz="2000" dirty="0"/>
                <a:t> </a:t>
              </a:r>
              <a:r>
                <a:rPr lang="en-US" sz="2000" dirty="0" err="1"/>
                <a:t>đồng</a:t>
              </a:r>
              <a:r>
                <a:rPr lang="en-US" sz="2000" dirty="0"/>
                <a:t> </a:t>
              </a:r>
              <a:r>
                <a:rPr lang="en-US" sz="2000" dirty="0" err="1"/>
                <a:t>bào</a:t>
              </a:r>
              <a:r>
                <a:rPr lang="en-US" sz="2000" dirty="0"/>
                <a:t> </a:t>
              </a:r>
              <a:r>
                <a:rPr lang="en-US" sz="2000" dirty="0" err="1"/>
                <a:t>miền</a:t>
              </a:r>
              <a:r>
                <a:rPr lang="en-US" sz="2000" dirty="0"/>
                <a:t> </a:t>
              </a:r>
              <a:r>
                <a:rPr lang="en-US" sz="2000" dirty="0" err="1"/>
                <a:t>Trung</a:t>
              </a:r>
              <a:r>
                <a:rPr lang="en-US" sz="2000" dirty="0"/>
                <a:t>, </a:t>
              </a:r>
              <a:r>
                <a:rPr lang="en-US" sz="2000" dirty="0" err="1"/>
                <a:t>miền</a:t>
              </a:r>
              <a:r>
                <a:rPr lang="en-US" sz="2000" dirty="0"/>
                <a:t> </a:t>
              </a:r>
              <a:r>
                <a:rPr lang="en-US" sz="2000" dirty="0" err="1"/>
                <a:t>Bắc</a:t>
              </a:r>
              <a:r>
                <a:rPr lang="en-US" sz="2000" dirty="0"/>
                <a:t>.</a:t>
              </a:r>
            </a:p>
            <a:p>
              <a:pPr lvl="0"/>
              <a:r>
                <a:rPr lang="en-US" sz="2000" dirty="0" err="1"/>
                <a:t>Nhóm</a:t>
              </a:r>
              <a:r>
                <a:rPr lang="en-US" sz="2000" dirty="0"/>
                <a:t> 2: Quay video </a:t>
              </a:r>
              <a:r>
                <a:rPr lang="en-US" sz="2000" dirty="0" err="1"/>
                <a:t>kêu</a:t>
              </a:r>
              <a:r>
                <a:rPr lang="en-US" sz="2000" dirty="0"/>
                <a:t> </a:t>
              </a:r>
              <a:r>
                <a:rPr lang="en-US" sz="2000" dirty="0" err="1"/>
                <a:t>gọi</a:t>
              </a:r>
              <a:r>
                <a:rPr lang="en-US" sz="2000" dirty="0"/>
                <a:t> </a:t>
              </a:r>
              <a:r>
                <a:rPr lang="en-US" sz="2000" dirty="0" err="1"/>
                <a:t>sự</a:t>
              </a:r>
              <a:r>
                <a:rPr lang="en-US" sz="2000" dirty="0"/>
                <a:t> chia </a:t>
              </a:r>
              <a:r>
                <a:rPr lang="en-US" sz="2000" dirty="0" err="1"/>
                <a:t>sẻ</a:t>
              </a:r>
              <a:r>
                <a:rPr lang="en-US" sz="2000" dirty="0"/>
                <a:t> </a:t>
              </a:r>
              <a:r>
                <a:rPr lang="en-US" sz="2000" dirty="0" err="1"/>
                <a:t>và</a:t>
              </a:r>
              <a:r>
                <a:rPr lang="en-US" sz="2000" dirty="0"/>
                <a:t> </a:t>
              </a:r>
              <a:r>
                <a:rPr lang="en-US" sz="2000" dirty="0" err="1"/>
                <a:t>lan</a:t>
              </a:r>
              <a:r>
                <a:rPr lang="en-US" sz="2000" dirty="0"/>
                <a:t> </a:t>
              </a:r>
              <a:r>
                <a:rPr lang="en-US" sz="2000" dirty="0" err="1"/>
                <a:t>tỏa</a:t>
              </a:r>
              <a:r>
                <a:rPr lang="en-US" sz="2000" dirty="0"/>
                <a:t> </a:t>
              </a:r>
              <a:r>
                <a:rPr lang="en-US" sz="2000" dirty="0" err="1"/>
                <a:t>hành</a:t>
              </a:r>
              <a:r>
                <a:rPr lang="en-US" sz="2000" dirty="0"/>
                <a:t> </a:t>
              </a:r>
              <a:r>
                <a:rPr lang="en-US" sz="2000" dirty="0" err="1"/>
                <a:t>động</a:t>
              </a:r>
              <a:r>
                <a:rPr lang="en-US" sz="2000" dirty="0"/>
                <a:t> </a:t>
              </a:r>
              <a:r>
                <a:rPr lang="en-US" sz="2000" dirty="0" err="1"/>
                <a:t>việc</a:t>
              </a:r>
              <a:r>
                <a:rPr lang="en-US" sz="2000" dirty="0"/>
                <a:t> </a:t>
              </a:r>
              <a:r>
                <a:rPr lang="en-US" sz="2000" dirty="0" err="1"/>
                <a:t>làm</a:t>
              </a:r>
              <a:r>
                <a:rPr lang="en-US" sz="2000" dirty="0"/>
                <a:t> chia </a:t>
              </a:r>
              <a:r>
                <a:rPr lang="en-US" sz="2000" dirty="0" err="1"/>
                <a:t>sẻ</a:t>
              </a:r>
              <a:r>
                <a:rPr lang="en-US" sz="2000" dirty="0"/>
                <a:t> </a:t>
              </a:r>
              <a:r>
                <a:rPr lang="en-US" sz="2000" dirty="0" err="1"/>
                <a:t>của</a:t>
              </a:r>
              <a:r>
                <a:rPr lang="en-US" sz="2000" dirty="0"/>
                <a:t> </a:t>
              </a:r>
              <a:r>
                <a:rPr lang="en-US" sz="2000" dirty="0" err="1"/>
                <a:t>các</a:t>
              </a:r>
              <a:r>
                <a:rPr lang="en-US" sz="2000" dirty="0"/>
                <a:t> </a:t>
              </a:r>
              <a:r>
                <a:rPr lang="en-US" sz="2000" dirty="0" err="1"/>
                <a:t>học</a:t>
              </a:r>
              <a:r>
                <a:rPr lang="en-US" sz="2000" dirty="0"/>
                <a:t> </a:t>
              </a:r>
              <a:r>
                <a:rPr lang="en-US" sz="2000" dirty="0" err="1"/>
                <a:t>sinh</a:t>
              </a:r>
              <a:r>
                <a:rPr lang="en-US" sz="2000" dirty="0"/>
                <a:t> .</a:t>
              </a:r>
            </a:p>
            <a:p>
              <a:pPr lvl="0"/>
              <a:r>
                <a:rPr lang="en-US" sz="2000" dirty="0" err="1"/>
                <a:t>Nhóm</a:t>
              </a:r>
              <a:r>
                <a:rPr lang="en-US" sz="2000" dirty="0"/>
                <a:t> 3: </a:t>
              </a:r>
              <a:r>
                <a:rPr lang="en-US" sz="2000" dirty="0" err="1"/>
                <a:t>Thiết</a:t>
              </a:r>
              <a:r>
                <a:rPr lang="en-US" sz="2000" dirty="0"/>
                <a:t> </a:t>
              </a:r>
              <a:r>
                <a:rPr lang="en-US" sz="2000" dirty="0" err="1"/>
                <a:t>kế</a:t>
              </a:r>
              <a:r>
                <a:rPr lang="en-US" sz="2000" dirty="0"/>
                <a:t> poster </a:t>
              </a:r>
              <a:r>
                <a:rPr lang="en-US" sz="2000" dirty="0" err="1"/>
                <a:t>kêu</a:t>
              </a:r>
              <a:r>
                <a:rPr lang="en-US" sz="2000" dirty="0"/>
                <a:t> </a:t>
              </a:r>
              <a:r>
                <a:rPr lang="en-US" sz="2000" dirty="0" err="1"/>
                <a:t>gọi</a:t>
              </a:r>
              <a:r>
                <a:rPr lang="en-US" sz="2000" dirty="0"/>
                <a:t> </a:t>
              </a:r>
              <a:r>
                <a:rPr lang="en-US" sz="2000" dirty="0" err="1"/>
                <a:t>sự</a:t>
              </a:r>
              <a:r>
                <a:rPr lang="en-US" sz="2000" dirty="0"/>
                <a:t> </a:t>
              </a:r>
              <a:r>
                <a:rPr lang="en-US" sz="2000" dirty="0" err="1"/>
                <a:t>thể</a:t>
              </a:r>
              <a:r>
                <a:rPr lang="en-US" sz="2000" dirty="0"/>
                <a:t> </a:t>
              </a:r>
              <a:r>
                <a:rPr lang="en-US" sz="2000" dirty="0" err="1"/>
                <a:t>hiện</a:t>
              </a:r>
              <a:r>
                <a:rPr lang="en-US" sz="2000" dirty="0"/>
                <a:t> </a:t>
              </a:r>
              <a:r>
                <a:rPr lang="en-US" sz="2000" dirty="0" err="1"/>
                <a:t>tinh</a:t>
              </a:r>
              <a:r>
                <a:rPr lang="en-US" sz="2000" dirty="0"/>
                <a:t> </a:t>
              </a:r>
              <a:r>
                <a:rPr lang="en-US" sz="2000" dirty="0" err="1"/>
                <a:t>thần</a:t>
              </a:r>
              <a:r>
                <a:rPr lang="en-US" sz="2000" dirty="0"/>
                <a:t> chia </a:t>
              </a:r>
              <a:r>
                <a:rPr lang="en-US" sz="2000" dirty="0" err="1"/>
                <a:t>sẻ</a:t>
              </a:r>
              <a:r>
                <a:rPr lang="en-US" sz="2000" dirty="0"/>
                <a:t>, </a:t>
              </a:r>
              <a:r>
                <a:rPr lang="en-US" sz="2000" dirty="0" err="1"/>
                <a:t>quan</a:t>
              </a:r>
              <a:r>
                <a:rPr lang="en-US" sz="2000" dirty="0"/>
                <a:t> </a:t>
              </a:r>
              <a:r>
                <a:rPr lang="en-US" sz="2000" dirty="0" err="1"/>
                <a:t>tâm</a:t>
              </a:r>
              <a:r>
                <a:rPr lang="en-US" sz="2000" dirty="0"/>
                <a:t>.</a:t>
              </a:r>
            </a:p>
            <a:p>
              <a:pPr lvl="0"/>
              <a:r>
                <a:rPr lang="en-US" sz="2000" b="1" dirty="0" err="1"/>
                <a:t>Thời</a:t>
              </a:r>
              <a:r>
                <a:rPr lang="en-US" sz="2000" b="1" dirty="0"/>
                <a:t> </a:t>
              </a:r>
              <a:r>
                <a:rPr lang="en-US" sz="2000" b="1" dirty="0" err="1"/>
                <a:t>gian</a:t>
              </a:r>
              <a:r>
                <a:rPr lang="en-US" sz="2000" b="1" dirty="0"/>
                <a:t>:</a:t>
              </a:r>
              <a:r>
                <a:rPr lang="en-US" sz="2000" dirty="0"/>
                <a:t> 2 </a:t>
              </a:r>
              <a:r>
                <a:rPr lang="en-US" sz="2000" dirty="0" err="1"/>
                <a:t>tuần</a:t>
              </a:r>
              <a:endParaRPr lang="en-US" sz="2000" dirty="0"/>
            </a:p>
            <a:p>
              <a:pPr lvl="0"/>
              <a:r>
                <a:rPr lang="en-US" sz="2000" b="1" dirty="0" err="1"/>
                <a:t>Phương</a:t>
              </a:r>
              <a:r>
                <a:rPr lang="en-US" sz="2000" b="1" dirty="0"/>
                <a:t> </a:t>
              </a:r>
              <a:r>
                <a:rPr lang="en-US" sz="2000" b="1" dirty="0" err="1"/>
                <a:t>pháp</a:t>
              </a:r>
              <a:r>
                <a:rPr lang="en-US" sz="2000" b="1" dirty="0"/>
                <a:t>:</a:t>
              </a:r>
              <a:r>
                <a:rPr lang="en-US" sz="2000" dirty="0"/>
                <a:t> </a:t>
              </a:r>
              <a:r>
                <a:rPr lang="en-US" sz="2000" dirty="0" err="1"/>
                <a:t>Sử</a:t>
              </a:r>
              <a:r>
                <a:rPr lang="en-US" sz="2000" dirty="0"/>
                <a:t> </a:t>
              </a:r>
              <a:r>
                <a:rPr lang="en-US" sz="2000" dirty="0" err="1"/>
                <a:t>dụng</a:t>
              </a:r>
              <a:r>
                <a:rPr lang="en-US" sz="2000" dirty="0"/>
                <a:t> </a:t>
              </a:r>
              <a:r>
                <a:rPr lang="en-US" sz="2000" dirty="0" err="1"/>
                <a:t>khảo</a:t>
              </a:r>
              <a:r>
                <a:rPr lang="en-US" sz="2000" dirty="0"/>
                <a:t> </a:t>
              </a:r>
              <a:r>
                <a:rPr lang="en-US" sz="2000" dirty="0" err="1"/>
                <a:t>sát</a:t>
              </a:r>
              <a:r>
                <a:rPr lang="en-US" sz="2000" dirty="0"/>
                <a:t>,  </a:t>
              </a:r>
              <a:r>
                <a:rPr lang="en-US" sz="2000" dirty="0" err="1"/>
                <a:t>phỏng</a:t>
              </a:r>
              <a:r>
                <a:rPr lang="en-US" sz="2000" dirty="0"/>
                <a:t> </a:t>
              </a:r>
              <a:r>
                <a:rPr lang="en-US" sz="2000" dirty="0" err="1"/>
                <a:t>vấn</a:t>
              </a:r>
              <a:r>
                <a:rPr lang="en-US" sz="2000" dirty="0"/>
                <a:t>, </a:t>
              </a:r>
              <a:r>
                <a:rPr lang="en-US" sz="2000" dirty="0" err="1"/>
                <a:t>thu</a:t>
              </a:r>
              <a:r>
                <a:rPr lang="en-US" sz="2000" dirty="0"/>
                <a:t> </a:t>
              </a:r>
              <a:r>
                <a:rPr lang="en-US" sz="2000" dirty="0" err="1"/>
                <a:t>thập</a:t>
              </a:r>
              <a:r>
                <a:rPr lang="en-US" sz="2000" dirty="0"/>
                <a:t> </a:t>
              </a:r>
              <a:r>
                <a:rPr lang="en-US" sz="2000" dirty="0" err="1"/>
                <a:t>dữ</a:t>
              </a:r>
              <a:r>
                <a:rPr lang="en-US" sz="2000" dirty="0"/>
                <a:t> </a:t>
              </a:r>
              <a:r>
                <a:rPr lang="en-US" sz="2000" dirty="0" err="1"/>
                <a:t>liệu</a:t>
              </a:r>
              <a:r>
                <a:rPr lang="en-US" sz="2000" dirty="0"/>
                <a:t> </a:t>
              </a:r>
              <a:r>
                <a:rPr lang="en-US" sz="2000" dirty="0" err="1"/>
                <a:t>từ</a:t>
              </a:r>
              <a:r>
                <a:rPr lang="en-US" sz="2000" dirty="0"/>
                <a:t> </a:t>
              </a:r>
              <a:r>
                <a:rPr lang="en-US" sz="2000" dirty="0" err="1"/>
                <a:t>sách</a:t>
              </a:r>
              <a:r>
                <a:rPr lang="en-US" sz="2000" dirty="0"/>
                <a:t> </a:t>
              </a:r>
              <a:r>
                <a:rPr lang="en-US" sz="2000" dirty="0" err="1"/>
                <a:t>báo</a:t>
              </a:r>
              <a:r>
                <a:rPr lang="en-US" sz="2000" dirty="0"/>
                <a:t>, internet.</a:t>
              </a:r>
            </a:p>
            <a:p>
              <a:r>
                <a:rPr lang="en-US" sz="2000" b="1" dirty="0" err="1"/>
                <a:t>Thực</a:t>
              </a:r>
              <a:r>
                <a:rPr lang="en-US" sz="2000" b="1" dirty="0"/>
                <a:t> </a:t>
              </a:r>
              <a:r>
                <a:rPr lang="en-US" sz="2000" b="1" dirty="0" err="1"/>
                <a:t>hiện</a:t>
              </a:r>
              <a:r>
                <a:rPr lang="en-US" sz="2000" b="1" dirty="0"/>
                <a:t>:</a:t>
              </a:r>
              <a:endParaRPr lang="en-US" sz="2000" dirty="0"/>
            </a:p>
            <a:p>
              <a:r>
                <a:rPr lang="en-US" sz="2000" b="1" dirty="0" err="1"/>
                <a:t>Trình</a:t>
              </a:r>
              <a:r>
                <a:rPr lang="en-US" sz="2000" b="1" dirty="0"/>
                <a:t> </a:t>
              </a:r>
              <a:r>
                <a:rPr lang="en-US" sz="2000" b="1" dirty="0" err="1"/>
                <a:t>bày</a:t>
              </a:r>
              <a:r>
                <a:rPr lang="en-US" sz="2000" b="1" dirty="0"/>
                <a:t> </a:t>
              </a:r>
              <a:r>
                <a:rPr lang="en-US" sz="2000" b="1" dirty="0" err="1"/>
                <a:t>và</a:t>
              </a:r>
              <a:r>
                <a:rPr lang="en-US" sz="2000" b="1" dirty="0"/>
                <a:t> </a:t>
              </a:r>
              <a:r>
                <a:rPr lang="en-US" sz="2000" b="1" dirty="0" err="1"/>
                <a:t>đánh</a:t>
              </a:r>
              <a:r>
                <a:rPr lang="en-US" sz="2000" b="1" dirty="0"/>
                <a:t> </a:t>
              </a:r>
              <a:r>
                <a:rPr lang="en-US" sz="2000" b="1" dirty="0" err="1"/>
                <a:t>giá</a:t>
              </a:r>
              <a:r>
                <a:rPr lang="en-US" sz="2000" b="1" dirty="0"/>
                <a:t>:</a:t>
              </a:r>
              <a:endParaRPr lang="en-US" sz="2000" dirty="0"/>
            </a:p>
          </p:txBody>
        </p:sp>
      </p:grpSp>
      <p:pic>
        <p:nvPicPr>
          <p:cNvPr id="21" name="图片 20">
            <a:extLst>
              <a:ext uri="{FF2B5EF4-FFF2-40B4-BE49-F238E27FC236}">
                <a16:creationId xmlns:a16="http://schemas.microsoft.com/office/drawing/2014/main" id="{7F51418A-2520-99CD-10A4-4CE22AE01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6562" y="1179089"/>
            <a:ext cx="2690906" cy="4734818"/>
          </a:xfrm>
          <a:prstGeom prst="rect">
            <a:avLst/>
          </a:prstGeom>
        </p:spPr>
      </p:pic>
      <p:grpSp>
        <p:nvGrpSpPr>
          <p:cNvPr id="18" name="组合 17"/>
          <p:cNvGrpSpPr/>
          <p:nvPr/>
        </p:nvGrpSpPr>
        <p:grpSpPr>
          <a:xfrm>
            <a:off x="469715" y="184299"/>
            <a:ext cx="3201954" cy="1391117"/>
            <a:chOff x="542286" y="111728"/>
            <a:chExt cx="4482111" cy="1391117"/>
          </a:xfrm>
        </p:grpSpPr>
        <p:pic>
          <p:nvPicPr>
            <p:cNvPr id="19" name="图片 18"/>
            <p:cNvPicPr>
              <a:picLocks noChangeAspect="1"/>
            </p:cNvPicPr>
            <p:nvPr/>
          </p:nvPicPr>
          <p:blipFill>
            <a:blip r:embed="rId5">
              <a:extLst>
                <a:ext uri="{28A0092B-C50C-407E-A947-70E740481C1C}">
                  <a14:useLocalDpi xmlns:a14="http://schemas.microsoft.com/office/drawing/2010/main" val="0"/>
                </a:ext>
              </a:extLst>
            </a:blip>
            <a:srcRect t="17222" b="53519"/>
            <a:stretch>
              <a:fillRect/>
            </a:stretch>
          </p:blipFill>
          <p:spPr>
            <a:xfrm flipH="1">
              <a:off x="542286" y="111728"/>
              <a:ext cx="4482111" cy="1391117"/>
            </a:xfrm>
            <a:prstGeom prst="rect">
              <a:avLst/>
            </a:prstGeom>
          </p:spPr>
        </p:pic>
        <p:sp>
          <p:nvSpPr>
            <p:cNvPr id="20" name="文本框 19">
              <a:extLst>
                <a:ext uri="{FF2B5EF4-FFF2-40B4-BE49-F238E27FC236}">
                  <a16:creationId xmlns:a16="http://schemas.microsoft.com/office/drawing/2014/main" id="{6A3BD634-3B66-3389-CEB3-B8F2E56A1E8C}"/>
                </a:ext>
              </a:extLst>
            </p:cNvPr>
            <p:cNvSpPr txBox="1"/>
            <p:nvPr/>
          </p:nvSpPr>
          <p:spPr>
            <a:xfrm>
              <a:off x="730387" y="415882"/>
              <a:ext cx="4105910" cy="457200"/>
            </a:xfrm>
            <a:prstGeom prst="rect">
              <a:avLst/>
            </a:prstGeom>
            <a:noFill/>
          </p:spPr>
          <p:txBody>
            <a:bodyPr wrap="square" rtlCol="0">
              <a:noAutofit/>
            </a:bodyPr>
            <a:lstStyle/>
            <a:p>
              <a:r>
                <a:rPr lang="en-US" sz="2400" b="1" dirty="0" err="1"/>
                <a:t>Chủ</a:t>
              </a:r>
              <a:r>
                <a:rPr lang="en-US" sz="2400" b="1" dirty="0"/>
                <a:t> </a:t>
              </a:r>
              <a:r>
                <a:rPr lang="en-US" sz="2400" b="1" dirty="0" err="1"/>
                <a:t>đề</a:t>
              </a:r>
              <a:r>
                <a:rPr lang="en-US" sz="2400" b="1" dirty="0"/>
                <a:t>: </a:t>
              </a:r>
              <a:r>
                <a:rPr lang="en-US" sz="2400" b="1" dirty="0" err="1"/>
                <a:t>Quan</a:t>
              </a:r>
              <a:r>
                <a:rPr lang="en-US" sz="2400" b="1" dirty="0"/>
                <a:t> </a:t>
              </a:r>
              <a:r>
                <a:rPr lang="en-US" sz="2400" b="1" dirty="0" err="1"/>
                <a:t>tâm</a:t>
              </a:r>
              <a:r>
                <a:rPr lang="en-US" sz="2400" b="1" dirty="0"/>
                <a:t>, </a:t>
              </a:r>
              <a:r>
                <a:rPr lang="en-US" sz="2400" b="1" dirty="0" err="1"/>
                <a:t>cảm</a:t>
              </a:r>
              <a:r>
                <a:rPr lang="en-US" sz="2400" b="1" dirty="0"/>
                <a:t> </a:t>
              </a:r>
              <a:r>
                <a:rPr lang="en-US" sz="2400" b="1" dirty="0" err="1"/>
                <a:t>thông</a:t>
              </a:r>
              <a:r>
                <a:rPr lang="en-US" sz="2400" b="1" dirty="0"/>
                <a:t> , chia </a:t>
              </a:r>
              <a:r>
                <a:rPr lang="en-US" sz="2400" b="1" dirty="0" err="1"/>
                <a:t>sẻ</a:t>
              </a:r>
              <a:r>
                <a:rPr lang="en-US" sz="2400" b="1" dirty="0"/>
                <a:t>.</a:t>
              </a:r>
              <a:endParaRPr lang="en-US" sz="2400" dirty="0"/>
            </a:p>
          </p:txBody>
        </p:sp>
      </p:grpSp>
    </p:spTree>
    <p:extLst>
      <p:ext uri="{BB962C8B-B14F-4D97-AF65-F5344CB8AC3E}">
        <p14:creationId xmlns:p14="http://schemas.microsoft.com/office/powerpoint/2010/main" val="210801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4"/>
            <a:ext cx="4426534" cy="4351338"/>
          </a:xfrm>
          <a:prstGeom prst="rect">
            <a:avLst/>
          </a:prstGeom>
        </p:spPr>
      </p:pic>
      <p:pic>
        <p:nvPicPr>
          <p:cNvPr id="5" name="Picture 4"/>
          <p:cNvPicPr>
            <a:picLocks noChangeAspect="1"/>
          </p:cNvPicPr>
          <p:nvPr/>
        </p:nvPicPr>
        <p:blipFill>
          <a:blip r:embed="rId3"/>
          <a:stretch>
            <a:fillRect/>
          </a:stretch>
        </p:blipFill>
        <p:spPr>
          <a:xfrm>
            <a:off x="5883713" y="402268"/>
            <a:ext cx="5470087" cy="4314194"/>
          </a:xfrm>
          <a:prstGeom prst="rect">
            <a:avLst/>
          </a:prstGeom>
        </p:spPr>
      </p:pic>
    </p:spTree>
    <p:extLst>
      <p:ext uri="{BB962C8B-B14F-4D97-AF65-F5344CB8AC3E}">
        <p14:creationId xmlns:p14="http://schemas.microsoft.com/office/powerpoint/2010/main" val="2676680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4198034" cy="5529238"/>
          </a:xfrm>
          <a:prstGeom prst="rect">
            <a:avLst/>
          </a:prstGeom>
        </p:spPr>
      </p:pic>
      <p:pic>
        <p:nvPicPr>
          <p:cNvPr id="5" name="Picture 4"/>
          <p:cNvPicPr>
            <a:picLocks noChangeAspect="1"/>
          </p:cNvPicPr>
          <p:nvPr/>
        </p:nvPicPr>
        <p:blipFill>
          <a:blip r:embed="rId3"/>
          <a:stretch>
            <a:fillRect/>
          </a:stretch>
        </p:blipFill>
        <p:spPr>
          <a:xfrm>
            <a:off x="6302326" y="365125"/>
            <a:ext cx="5381704" cy="5266250"/>
          </a:xfrm>
          <a:prstGeom prst="rect">
            <a:avLst/>
          </a:prstGeom>
        </p:spPr>
      </p:pic>
    </p:spTree>
    <p:extLst>
      <p:ext uri="{BB962C8B-B14F-4D97-AF65-F5344CB8AC3E}">
        <p14:creationId xmlns:p14="http://schemas.microsoft.com/office/powerpoint/2010/main" val="2474082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37835" y="365124"/>
            <a:ext cx="4876700" cy="4924327"/>
          </a:xfrm>
          <a:prstGeom prst="rect">
            <a:avLst/>
          </a:prstGeom>
        </p:spPr>
      </p:pic>
      <p:pic>
        <p:nvPicPr>
          <p:cNvPr id="6" name="Picture 5"/>
          <p:cNvPicPr>
            <a:picLocks noChangeAspect="1"/>
          </p:cNvPicPr>
          <p:nvPr/>
        </p:nvPicPr>
        <p:blipFill>
          <a:blip r:embed="rId3"/>
          <a:stretch>
            <a:fillRect/>
          </a:stretch>
        </p:blipFill>
        <p:spPr>
          <a:xfrm>
            <a:off x="5781822" y="365125"/>
            <a:ext cx="5969098" cy="4924325"/>
          </a:xfrm>
          <a:prstGeom prst="rect">
            <a:avLst/>
          </a:prstGeom>
        </p:spPr>
      </p:pic>
    </p:spTree>
    <p:extLst>
      <p:ext uri="{BB962C8B-B14F-4D97-AF65-F5344CB8AC3E}">
        <p14:creationId xmlns:p14="http://schemas.microsoft.com/office/powerpoint/2010/main" val="758713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l="1694" t="19471" r="3002" b="19365"/>
          <a:stretch>
            <a:fillRect/>
          </a:stretch>
        </p:blipFill>
        <p:spPr>
          <a:xfrm>
            <a:off x="1346070" y="535811"/>
            <a:ext cx="9673956" cy="6210300"/>
          </a:xfrm>
          <a:prstGeom prst="rect">
            <a:avLst/>
          </a:prstGeom>
          <a:effectLst>
            <a:outerShdw blurRad="50800" dist="38100" dir="2700000" algn="tl" rotWithShape="0">
              <a:schemeClr val="accent6">
                <a:lumMod val="50000"/>
                <a:alpha val="40000"/>
              </a:schemeClr>
            </a:outerShdw>
          </a:effectLst>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rcRect l="77920" b="67121"/>
          <a:stretch>
            <a:fillRect/>
          </a:stretch>
        </p:blipFill>
        <p:spPr>
          <a:xfrm>
            <a:off x="9976654" y="0"/>
            <a:ext cx="2220910" cy="15748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4345" y="3031361"/>
            <a:ext cx="4025900" cy="40259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rcRect l="10622" t="18295" r="80851" b="58927"/>
          <a:stretch>
            <a:fillRect/>
          </a:stretch>
        </p:blipFill>
        <p:spPr>
          <a:xfrm>
            <a:off x="1034629" y="338021"/>
            <a:ext cx="1506623" cy="1916501"/>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4" y="3640961"/>
            <a:ext cx="3416300" cy="3416300"/>
          </a:xfrm>
          <a:prstGeom prst="rect">
            <a:avLst/>
          </a:prstGeom>
        </p:spPr>
      </p:pic>
      <p:grpSp>
        <p:nvGrpSpPr>
          <p:cNvPr id="11" name="组合 10">
            <a:extLst>
              <a:ext uri="{FF2B5EF4-FFF2-40B4-BE49-F238E27FC236}">
                <a16:creationId xmlns:a16="http://schemas.microsoft.com/office/drawing/2014/main" id="{598D781B-5A3B-A2FE-2491-E70D03C6D8E6}"/>
              </a:ext>
            </a:extLst>
          </p:cNvPr>
          <p:cNvGrpSpPr/>
          <p:nvPr/>
        </p:nvGrpSpPr>
        <p:grpSpPr>
          <a:xfrm>
            <a:off x="3410591" y="2816957"/>
            <a:ext cx="5494609" cy="457200"/>
            <a:chOff x="4102715" y="2006843"/>
            <a:chExt cx="5494609" cy="457200"/>
          </a:xfrm>
        </p:grpSpPr>
        <p:sp>
          <p:nvSpPr>
            <p:cNvPr id="12" name="圆角矩形 14">
              <a:extLst>
                <a:ext uri="{FF2B5EF4-FFF2-40B4-BE49-F238E27FC236}">
                  <a16:creationId xmlns:a16="http://schemas.microsoft.com/office/drawing/2014/main" id="{755BB687-3BB2-4C06-8E9E-3ECD779DC869}"/>
                </a:ext>
              </a:extLst>
            </p:cNvPr>
            <p:cNvSpPr/>
            <p:nvPr/>
          </p:nvSpPr>
          <p:spPr>
            <a:xfrm>
              <a:off x="4102715" y="2019443"/>
              <a:ext cx="601000" cy="432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normAutofit fontScale="97500" lnSpcReduction="10000"/>
            </a:bodyPr>
            <a:lstStyle/>
            <a:p>
              <a:pPr algn="r"/>
              <a:r>
                <a:rPr lang="vi-VN" altLang="vi-VN" sz="2400" b="1">
                  <a:solidFill>
                    <a:schemeClr val="bg1"/>
                  </a:solidFill>
                  <a:effectLst>
                    <a:outerShdw blurRad="38100" dist="38100" dir="2700000" algn="tl">
                      <a:srgbClr val="000000">
                        <a:alpha val="43137"/>
                      </a:srgbClr>
                    </a:outerShdw>
                  </a:effectLst>
                  <a:latin typeface="Noto Sans"/>
                  <a:ea typeface="Noto Sans"/>
                  <a:sym typeface="思源宋体 CN" panose="02020400000000000000" pitchFamily="18" charset="-122"/>
                </a:rPr>
                <a:t>01</a:t>
              </a:r>
              <a:endParaRPr lang="zh-CN" altLang="en-US" sz="2400" b="1">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3" name="文本框 12">
              <a:extLst>
                <a:ext uri="{FF2B5EF4-FFF2-40B4-BE49-F238E27FC236}">
                  <a16:creationId xmlns:a16="http://schemas.microsoft.com/office/drawing/2014/main" id="{6A3BD634-3B66-3389-CEB3-B8F2E56A1E8C}"/>
                </a:ext>
              </a:extLst>
            </p:cNvPr>
            <p:cNvSpPr txBox="1"/>
            <p:nvPr/>
          </p:nvSpPr>
          <p:spPr>
            <a:xfrm>
              <a:off x="4906149" y="2006843"/>
              <a:ext cx="4691175" cy="457200"/>
            </a:xfrm>
            <a:prstGeom prst="rect">
              <a:avLst/>
            </a:prstGeom>
            <a:noFill/>
          </p:spPr>
          <p:txBody>
            <a:bodyPr wrap="square" rtlCol="0">
              <a:normAutofit/>
            </a:bodyPr>
            <a:lstStyle/>
            <a:p>
              <a:pPr algn="l"/>
              <a:r>
                <a:rPr lang="en-US" altLang="zh-CN" sz="2400" b="1" dirty="0">
                  <a:solidFill>
                    <a:schemeClr val="tx1">
                      <a:lumMod val="75000"/>
                      <a:lumOff val="25000"/>
                    </a:schemeClr>
                  </a:solidFill>
                  <a:latin typeface="Noto Sans"/>
                  <a:ea typeface="思源宋体 CN" panose="02020400000000000000" pitchFamily="18" charset="-122"/>
                  <a:cs typeface="阿里巴巴普惠体 Medium" panose="00020600040101010101" pitchFamily="18" charset="-122"/>
                  <a:sym typeface="思源宋体 CN" panose="02020400000000000000" pitchFamily="18" charset="-122"/>
                </a:rPr>
                <a:t>  PHẦN MỞ ĐẦU</a:t>
              </a:r>
              <a:endParaRPr lang="zh-CN" altLang="en-US" sz="2400" b="1" i="1" dirty="0">
                <a:solidFill>
                  <a:schemeClr val="tx1">
                    <a:lumMod val="75000"/>
                    <a:lumOff val="25000"/>
                  </a:schemeClr>
                </a:solidFill>
                <a:latin typeface="思源宋体 CN" panose="02020400000000000000" pitchFamily="18" charset="-122"/>
                <a:ea typeface="思源宋体 CN" panose="02020400000000000000" pitchFamily="18" charset="-122"/>
                <a:cs typeface="阿里巴巴普惠体 Medium" panose="00020600040101010101" pitchFamily="18" charset="-122"/>
                <a:sym typeface="思源宋体 CN" panose="02020400000000000000" pitchFamily="18" charset="-122"/>
              </a:endParaRPr>
            </a:p>
          </p:txBody>
        </p:sp>
      </p:grpSp>
      <p:grpSp>
        <p:nvGrpSpPr>
          <p:cNvPr id="15" name="组合 14">
            <a:extLst>
              <a:ext uri="{FF2B5EF4-FFF2-40B4-BE49-F238E27FC236}">
                <a16:creationId xmlns:a16="http://schemas.microsoft.com/office/drawing/2014/main" id="{02DE53E6-12D0-37FA-4924-C19C17E01BC1}"/>
              </a:ext>
            </a:extLst>
          </p:cNvPr>
          <p:cNvGrpSpPr/>
          <p:nvPr/>
        </p:nvGrpSpPr>
        <p:grpSpPr>
          <a:xfrm>
            <a:off x="3460750" y="3522497"/>
            <a:ext cx="5603616" cy="463033"/>
            <a:chOff x="4102715" y="1988410"/>
            <a:chExt cx="5603616" cy="463033"/>
          </a:xfrm>
        </p:grpSpPr>
        <p:sp>
          <p:nvSpPr>
            <p:cNvPr id="16" name="圆角矩形 14">
              <a:extLst>
                <a:ext uri="{FF2B5EF4-FFF2-40B4-BE49-F238E27FC236}">
                  <a16:creationId xmlns:a16="http://schemas.microsoft.com/office/drawing/2014/main" id="{D491DB8D-2909-7C6A-493B-025D907D827D}"/>
                </a:ext>
              </a:extLst>
            </p:cNvPr>
            <p:cNvSpPr/>
            <p:nvPr/>
          </p:nvSpPr>
          <p:spPr>
            <a:xfrm>
              <a:off x="4102715" y="2019443"/>
              <a:ext cx="601000" cy="432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normAutofit fontScale="97500" lnSpcReduction="10000"/>
            </a:bodyPr>
            <a:lstStyle/>
            <a:p>
              <a:pPr algn="r"/>
              <a:r>
                <a:rPr lang="vi-VN" altLang="vi-VN" sz="2400" b="1">
                  <a:solidFill>
                    <a:schemeClr val="bg1"/>
                  </a:solidFill>
                  <a:effectLst>
                    <a:outerShdw blurRad="38100" dist="38100" dir="2700000" algn="tl">
                      <a:srgbClr val="000000">
                        <a:alpha val="43137"/>
                      </a:srgbClr>
                    </a:outerShdw>
                  </a:effectLst>
                  <a:latin typeface="Noto Sans"/>
                  <a:ea typeface="Noto Sans"/>
                  <a:sym typeface="思源宋体 CN" panose="02020400000000000000" pitchFamily="18" charset="-122"/>
                </a:rPr>
                <a:t>02</a:t>
              </a:r>
              <a:endParaRPr lang="zh-CN" altLang="en-US" sz="2400" b="1">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7" name="文本框 16">
              <a:extLst>
                <a:ext uri="{FF2B5EF4-FFF2-40B4-BE49-F238E27FC236}">
                  <a16:creationId xmlns:a16="http://schemas.microsoft.com/office/drawing/2014/main" id="{4D9B9F6C-0438-39ED-3A59-43AAD69091F6}"/>
                </a:ext>
              </a:extLst>
            </p:cNvPr>
            <p:cNvSpPr txBox="1"/>
            <p:nvPr/>
          </p:nvSpPr>
          <p:spPr>
            <a:xfrm>
              <a:off x="5015156" y="1988410"/>
              <a:ext cx="4691175" cy="457200"/>
            </a:xfrm>
            <a:prstGeom prst="rect">
              <a:avLst/>
            </a:prstGeom>
            <a:noFill/>
          </p:spPr>
          <p:txBody>
            <a:bodyPr wrap="square" rtlCol="0">
              <a:normAutofit/>
            </a:bodyPr>
            <a:lstStyle/>
            <a:p>
              <a:pPr algn="l"/>
              <a:r>
                <a:rPr lang="en-US" altLang="vi-VN" sz="2400" b="1" dirty="0">
                  <a:solidFill>
                    <a:schemeClr val="tx1">
                      <a:lumMod val="75000"/>
                      <a:lumOff val="25000"/>
                    </a:schemeClr>
                  </a:solidFill>
                  <a:latin typeface="Noto Sans"/>
                  <a:ea typeface="Noto Sans"/>
                  <a:cs typeface="阿里巴巴普惠体 Medium" panose="00020600040101010101" pitchFamily="18" charset="-122"/>
                  <a:sym typeface="思源宋体 CN" panose="02020400000000000000" pitchFamily="18" charset="-122"/>
                </a:rPr>
                <a:t> PHẦN NỘI DUNG </a:t>
              </a:r>
              <a:endParaRPr lang="vi-VN" altLang="vi-VN" sz="2400" b="1" dirty="0">
                <a:solidFill>
                  <a:schemeClr val="tx1">
                    <a:lumMod val="75000"/>
                    <a:lumOff val="25000"/>
                  </a:schemeClr>
                </a:solidFill>
                <a:latin typeface="Noto Sans"/>
                <a:ea typeface="Noto Sans"/>
                <a:cs typeface="阿里巴巴普惠体 Medium" panose="00020600040101010101" pitchFamily="18" charset="-122"/>
                <a:sym typeface="思源宋体 CN" panose="02020400000000000000" pitchFamily="18" charset="-122"/>
              </a:endParaRPr>
            </a:p>
          </p:txBody>
        </p:sp>
      </p:grpSp>
      <p:grpSp>
        <p:nvGrpSpPr>
          <p:cNvPr id="19" name="组合 18">
            <a:extLst>
              <a:ext uri="{FF2B5EF4-FFF2-40B4-BE49-F238E27FC236}">
                <a16:creationId xmlns:a16="http://schemas.microsoft.com/office/drawing/2014/main" id="{77EE8BB3-F630-C884-A2A5-8437D8B1117F}"/>
              </a:ext>
            </a:extLst>
          </p:cNvPr>
          <p:cNvGrpSpPr/>
          <p:nvPr/>
        </p:nvGrpSpPr>
        <p:grpSpPr>
          <a:xfrm>
            <a:off x="3460750" y="4269667"/>
            <a:ext cx="5657793" cy="461687"/>
            <a:chOff x="4102715" y="2019443"/>
            <a:chExt cx="5657793" cy="461687"/>
          </a:xfrm>
        </p:grpSpPr>
        <p:sp>
          <p:nvSpPr>
            <p:cNvPr id="20" name="圆角矩形 14">
              <a:extLst>
                <a:ext uri="{FF2B5EF4-FFF2-40B4-BE49-F238E27FC236}">
                  <a16:creationId xmlns:a16="http://schemas.microsoft.com/office/drawing/2014/main" id="{DA22EBCA-C2CA-2567-DAC7-3875B1B58DC9}"/>
                </a:ext>
              </a:extLst>
            </p:cNvPr>
            <p:cNvSpPr/>
            <p:nvPr/>
          </p:nvSpPr>
          <p:spPr>
            <a:xfrm>
              <a:off x="4102715" y="2019443"/>
              <a:ext cx="601000" cy="432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normAutofit fontScale="97500" lnSpcReduction="10000"/>
            </a:bodyPr>
            <a:lstStyle/>
            <a:p>
              <a:pPr algn="r"/>
              <a:r>
                <a:rPr lang="vi-VN" altLang="vi-VN" sz="2400" b="1">
                  <a:solidFill>
                    <a:schemeClr val="bg1"/>
                  </a:solidFill>
                  <a:effectLst>
                    <a:outerShdw blurRad="38100" dist="38100" dir="2700000" algn="tl">
                      <a:srgbClr val="000000">
                        <a:alpha val="43137"/>
                      </a:srgbClr>
                    </a:outerShdw>
                  </a:effectLst>
                  <a:latin typeface="Noto Sans"/>
                  <a:ea typeface="Noto Sans"/>
                  <a:sym typeface="思源宋体 CN" panose="02020400000000000000" pitchFamily="18" charset="-122"/>
                </a:rPr>
                <a:t>03</a:t>
              </a:r>
              <a:endParaRPr lang="zh-CN" altLang="en-US" sz="2400" b="1">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1" name="文本框 20">
              <a:extLst>
                <a:ext uri="{FF2B5EF4-FFF2-40B4-BE49-F238E27FC236}">
                  <a16:creationId xmlns:a16="http://schemas.microsoft.com/office/drawing/2014/main" id="{CCF09099-9E8A-A213-70F2-C1E448C20078}"/>
                </a:ext>
              </a:extLst>
            </p:cNvPr>
            <p:cNvSpPr txBox="1"/>
            <p:nvPr/>
          </p:nvSpPr>
          <p:spPr>
            <a:xfrm>
              <a:off x="5069333" y="2023930"/>
              <a:ext cx="4691175" cy="457200"/>
            </a:xfrm>
            <a:prstGeom prst="rect">
              <a:avLst/>
            </a:prstGeom>
            <a:noFill/>
          </p:spPr>
          <p:txBody>
            <a:bodyPr wrap="square" rtlCol="0">
              <a:normAutofit/>
            </a:bodyPr>
            <a:lstStyle/>
            <a:p>
              <a:pPr algn="l"/>
              <a:r>
                <a:rPr lang="en-US" altLang="vi-VN" sz="2400" b="1" dirty="0">
                  <a:solidFill>
                    <a:schemeClr val="tx1">
                      <a:lumMod val="75000"/>
                      <a:lumOff val="25000"/>
                    </a:schemeClr>
                  </a:solidFill>
                  <a:latin typeface="Noto Sans"/>
                  <a:ea typeface="Noto Sans"/>
                  <a:cs typeface="阿里巴巴普惠体 Medium" panose="00020600040101010101" pitchFamily="18" charset="-122"/>
                  <a:sym typeface="思源宋体 CN" panose="02020400000000000000" pitchFamily="18" charset="-122"/>
                </a:rPr>
                <a:t>PHẦN KẾT LUẬN</a:t>
              </a:r>
              <a:endParaRPr lang="en-US" altLang="zh-CN" sz="2400" b="1" dirty="0">
                <a:solidFill>
                  <a:schemeClr val="tx1">
                    <a:lumMod val="75000"/>
                    <a:lumOff val="25000"/>
                  </a:schemeClr>
                </a:solidFill>
                <a:latin typeface="思源宋体 CN" panose="02020400000000000000" pitchFamily="18" charset="-122"/>
                <a:ea typeface="思源宋体 CN" panose="02020400000000000000" pitchFamily="18" charset="-122"/>
                <a:cs typeface="阿里巴巴普惠体 Medium" panose="00020600040101010101" pitchFamily="18" charset="-122"/>
                <a:sym typeface="思源宋体 CN" panose="02020400000000000000" pitchFamily="18" charset="-122"/>
              </a:endParaRPr>
            </a:p>
          </p:txBody>
        </p:sp>
      </p:grpSp>
      <p:sp>
        <p:nvSpPr>
          <p:cNvPr id="27" name="标题 1">
            <a:extLst>
              <a:ext uri="{FF2B5EF4-FFF2-40B4-BE49-F238E27FC236}">
                <a16:creationId xmlns:a16="http://schemas.microsoft.com/office/drawing/2014/main" id="{AFF50681-1CD5-6220-C69C-420B1FC1AB45}"/>
              </a:ext>
            </a:extLst>
          </p:cNvPr>
          <p:cNvSpPr txBox="1">
            <a:spLocks noGrp="1"/>
          </p:cNvSpPr>
          <p:nvPr/>
        </p:nvSpPr>
        <p:spPr>
          <a:xfrm>
            <a:off x="5121358" y="1496348"/>
            <a:ext cx="2073077" cy="640080"/>
          </a:xfrm>
          <a:noFill/>
        </p:spPr>
        <p:txBody>
          <a:bodyPr wrap="square"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dist">
              <a:lnSpc>
                <a:spcPct val="100000"/>
              </a:lnSpc>
              <a:buClrTx/>
              <a:buSzTx/>
              <a:buFontTx/>
            </a:pPr>
            <a:r>
              <a:rPr lang="vi-VN" altLang="vi-VN" sz="3600" dirty="0">
                <a:solidFill>
                  <a:schemeClr val="accent6">
                    <a:lumMod val="75000"/>
                  </a:schemeClr>
                </a:solidFill>
                <a:effectLst>
                  <a:outerShdw blurRad="12700" dist="12700" algn="ctr" rotWithShape="0">
                    <a:srgbClr val="33766B">
                      <a:alpha val="40000"/>
                    </a:srgbClr>
                  </a:outerShdw>
                </a:effectLst>
                <a:latin typeface="Noto Sans"/>
                <a:ea typeface="Noto Sans"/>
                <a:cs typeface="三极信黑简体" panose="00000500000000000000" charset="-122"/>
                <a:sym typeface="思源宋体 CN" panose="02020400000000000000" pitchFamily="18" charset="-122"/>
              </a:rPr>
              <a:t>Mục lục</a:t>
            </a:r>
          </a:p>
        </p:txBody>
      </p:sp>
    </p:spTree>
    <p:extLst>
      <p:ext uri="{BB962C8B-B14F-4D97-AF65-F5344CB8AC3E}">
        <p14:creationId xmlns:p14="http://schemas.microsoft.com/office/powerpoint/2010/main" val="287985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7D3317-FD57-4C79-8EA3-09D4F0500440}"/>
              </a:ext>
            </a:extLst>
          </p:cNvPr>
          <p:cNvPicPr>
            <a:picLocks noGrp="1" noChangeAspect="1"/>
          </p:cNvPicPr>
          <p:nvPr>
            <p:ph idx="1"/>
          </p:nvPr>
        </p:nvPicPr>
        <p:blipFill>
          <a:blip r:embed="rId3"/>
          <a:stretch>
            <a:fillRect/>
          </a:stretch>
        </p:blipFill>
        <p:spPr>
          <a:xfrm>
            <a:off x="337380" y="237744"/>
            <a:ext cx="3915527" cy="6108192"/>
          </a:xfrm>
        </p:spPr>
      </p:pic>
      <p:pic>
        <p:nvPicPr>
          <p:cNvPr id="7" name="Picture 6">
            <a:extLst>
              <a:ext uri="{FF2B5EF4-FFF2-40B4-BE49-F238E27FC236}">
                <a16:creationId xmlns:a16="http://schemas.microsoft.com/office/drawing/2014/main" id="{4E1BD9AE-42F4-4774-821D-AD1E24ED97B5}"/>
              </a:ext>
            </a:extLst>
          </p:cNvPr>
          <p:cNvPicPr>
            <a:picLocks noChangeAspect="1"/>
          </p:cNvPicPr>
          <p:nvPr/>
        </p:nvPicPr>
        <p:blipFill>
          <a:blip r:embed="rId4"/>
          <a:stretch>
            <a:fillRect/>
          </a:stretch>
        </p:blipFill>
        <p:spPr>
          <a:xfrm>
            <a:off x="3584448" y="384048"/>
            <a:ext cx="4956048" cy="5961888"/>
          </a:xfrm>
          <a:prstGeom prst="rect">
            <a:avLst/>
          </a:prstGeom>
        </p:spPr>
      </p:pic>
      <p:pic>
        <p:nvPicPr>
          <p:cNvPr id="9" name="Picture 8">
            <a:extLst>
              <a:ext uri="{FF2B5EF4-FFF2-40B4-BE49-F238E27FC236}">
                <a16:creationId xmlns:a16="http://schemas.microsoft.com/office/drawing/2014/main" id="{85CCAE3F-4A48-44D9-ABF4-7EE31192B93D}"/>
              </a:ext>
            </a:extLst>
          </p:cNvPr>
          <p:cNvPicPr>
            <a:picLocks noChangeAspect="1"/>
          </p:cNvPicPr>
          <p:nvPr/>
        </p:nvPicPr>
        <p:blipFill>
          <a:blip r:embed="rId5"/>
          <a:stretch>
            <a:fillRect/>
          </a:stretch>
        </p:blipFill>
        <p:spPr>
          <a:xfrm>
            <a:off x="7939093" y="512064"/>
            <a:ext cx="3848471" cy="5394960"/>
          </a:xfrm>
          <a:prstGeom prst="rect">
            <a:avLst/>
          </a:prstGeom>
        </p:spPr>
      </p:pic>
    </p:spTree>
    <p:extLst>
      <p:ext uri="{BB962C8B-B14F-4D97-AF65-F5344CB8AC3E}">
        <p14:creationId xmlns:p14="http://schemas.microsoft.com/office/powerpoint/2010/main" val="261065555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5C354CC-52CF-DBCE-2913-7FB97B9559F0}"/>
              </a:ext>
            </a:extLst>
          </p:cNvPr>
          <p:cNvGrpSpPr/>
          <p:nvPr/>
        </p:nvGrpSpPr>
        <p:grpSpPr>
          <a:xfrm>
            <a:off x="817900" y="1317170"/>
            <a:ext cx="10705378" cy="5540829"/>
            <a:chOff x="735267" y="1317171"/>
            <a:chExt cx="10705378" cy="4898572"/>
          </a:xfrm>
        </p:grpSpPr>
        <p:grpSp>
          <p:nvGrpSpPr>
            <p:cNvPr id="21" name="组合 20">
              <a:extLst>
                <a:ext uri="{FF2B5EF4-FFF2-40B4-BE49-F238E27FC236}">
                  <a16:creationId xmlns:a16="http://schemas.microsoft.com/office/drawing/2014/main" id="{C68E1439-F7DF-0B9B-9BA8-5493A2FD39AC}"/>
                </a:ext>
              </a:extLst>
            </p:cNvPr>
            <p:cNvGrpSpPr/>
            <p:nvPr/>
          </p:nvGrpSpPr>
          <p:grpSpPr>
            <a:xfrm>
              <a:off x="735267" y="1317171"/>
              <a:ext cx="9562618" cy="4456302"/>
              <a:chOff x="1001483" y="1317171"/>
              <a:chExt cx="9562618" cy="4456302"/>
            </a:xfrm>
          </p:grpSpPr>
          <p:sp>
            <p:nvSpPr>
              <p:cNvPr id="20" name="矩形: 圆角 19">
                <a:extLst>
                  <a:ext uri="{FF2B5EF4-FFF2-40B4-BE49-F238E27FC236}">
                    <a16:creationId xmlns:a16="http://schemas.microsoft.com/office/drawing/2014/main" id="{6C1BEFB8-F255-FCD8-545C-4BC698D8B2FF}"/>
                  </a:ext>
                </a:extLst>
              </p:cNvPr>
              <p:cNvSpPr/>
              <p:nvPr/>
            </p:nvSpPr>
            <p:spPr>
              <a:xfrm>
                <a:off x="1811987" y="1828800"/>
                <a:ext cx="8752114" cy="3944673"/>
              </a:xfrm>
              <a:prstGeom prst="roundRect">
                <a:avLst>
                  <a:gd name="adj" fmla="val 7008"/>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18" name="图片 17">
                <a:extLst>
                  <a:ext uri="{FF2B5EF4-FFF2-40B4-BE49-F238E27FC236}">
                    <a16:creationId xmlns:a16="http://schemas.microsoft.com/office/drawing/2014/main" id="{BF727FD8-7791-275D-1234-0B2BF8AC8951}"/>
                  </a:ext>
                </a:extLst>
              </p:cNvPr>
              <p:cNvPicPr>
                <a:picLocks noChangeAspect="1"/>
              </p:cNvPicPr>
              <p:nvPr/>
            </p:nvPicPr>
            <p:blipFill>
              <a:blip r:embed="rId2">
                <a:extLst>
                  <a:ext uri="{28A0092B-C50C-407E-A947-70E740481C1C}">
                    <a14:useLocalDpi xmlns:a14="http://schemas.microsoft.com/office/drawing/2010/main" val="0"/>
                  </a:ext>
                </a:extLst>
              </a:blip>
              <a:srcRect l="18418" r="18418"/>
              <a:stretch>
                <a:fillRect/>
              </a:stretch>
            </p:blipFill>
            <p:spPr>
              <a:xfrm>
                <a:off x="1001483" y="1317171"/>
                <a:ext cx="1545771" cy="1728257"/>
              </a:xfrm>
              <a:prstGeom prst="rect">
                <a:avLst/>
              </a:prstGeom>
            </p:spPr>
          </p:pic>
        </p:grpSp>
        <p:pic>
          <p:nvPicPr>
            <p:cNvPr id="24" name="图片 23">
              <a:extLst>
                <a:ext uri="{FF2B5EF4-FFF2-40B4-BE49-F238E27FC236}">
                  <a16:creationId xmlns:a16="http://schemas.microsoft.com/office/drawing/2014/main" id="{D844F6EE-AD56-0557-FBAB-284C8EF6F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4307" y="4059405"/>
              <a:ext cx="2156338" cy="2156338"/>
            </a:xfrm>
            <a:prstGeom prst="rect">
              <a:avLst/>
            </a:prstGeom>
          </p:spPr>
        </p:pic>
      </p:grpSp>
      <p:grpSp>
        <p:nvGrpSpPr>
          <p:cNvPr id="23" name="组合 22"/>
          <p:cNvGrpSpPr/>
          <p:nvPr/>
        </p:nvGrpSpPr>
        <p:grpSpPr>
          <a:xfrm>
            <a:off x="469717" y="353277"/>
            <a:ext cx="6170234" cy="1130013"/>
            <a:chOff x="542289" y="280706"/>
            <a:chExt cx="4582235" cy="1130013"/>
          </a:xfrm>
        </p:grpSpPr>
        <p:pic>
          <p:nvPicPr>
            <p:cNvPr id="26" name="图片 25"/>
            <p:cNvPicPr>
              <a:picLocks noChangeAspect="1"/>
            </p:cNvPicPr>
            <p:nvPr/>
          </p:nvPicPr>
          <p:blipFill>
            <a:blip r:embed="rId4">
              <a:extLst>
                <a:ext uri="{28A0092B-C50C-407E-A947-70E740481C1C}">
                  <a14:useLocalDpi xmlns:a14="http://schemas.microsoft.com/office/drawing/2010/main" val="0"/>
                </a:ext>
              </a:extLst>
            </a:blip>
            <a:srcRect t="17222" b="53519"/>
            <a:stretch>
              <a:fillRect/>
            </a:stretch>
          </p:blipFill>
          <p:spPr>
            <a:xfrm flipH="1">
              <a:off x="542289" y="280706"/>
              <a:ext cx="4582235" cy="1130013"/>
            </a:xfrm>
            <a:prstGeom prst="rect">
              <a:avLst/>
            </a:prstGeom>
          </p:spPr>
        </p:pic>
        <p:sp>
          <p:nvSpPr>
            <p:cNvPr id="27" name="文本框 26">
              <a:extLst>
                <a:ext uri="{FF2B5EF4-FFF2-40B4-BE49-F238E27FC236}">
                  <a16:creationId xmlns:a16="http://schemas.microsoft.com/office/drawing/2014/main" id="{6A3BD634-3B66-3389-CEB3-B8F2E56A1E8C}"/>
                </a:ext>
              </a:extLst>
            </p:cNvPr>
            <p:cNvSpPr txBox="1"/>
            <p:nvPr/>
          </p:nvSpPr>
          <p:spPr>
            <a:xfrm>
              <a:off x="715646" y="592168"/>
              <a:ext cx="4105910" cy="468513"/>
            </a:xfrm>
            <a:prstGeom prst="rect">
              <a:avLst/>
            </a:prstGeom>
            <a:noFill/>
          </p:spPr>
          <p:txBody>
            <a:bodyPr wrap="square" rtlCol="0">
              <a:normAutofit fontScale="85000" lnSpcReduction="10000"/>
            </a:bodyPr>
            <a:lstStyle/>
            <a:p>
              <a:r>
                <a:rPr lang="en-US" sz="2400" b="1" dirty="0">
                  <a:solidFill>
                    <a:srgbClr val="FF0000"/>
                  </a:solidFill>
                </a:rPr>
                <a:t>2. </a:t>
              </a:r>
              <a:r>
                <a:rPr lang="en-US" sz="2400" b="1" dirty="0" err="1">
                  <a:solidFill>
                    <a:srgbClr val="FF0000"/>
                  </a:solidFill>
                </a:rPr>
                <a:t>Hiệu</a:t>
              </a:r>
              <a:r>
                <a:rPr lang="en-US" sz="2400" b="1" dirty="0">
                  <a:solidFill>
                    <a:srgbClr val="FF0000"/>
                  </a:solidFill>
                </a:rPr>
                <a:t> </a:t>
              </a:r>
              <a:r>
                <a:rPr lang="en-US" sz="2400" b="1" dirty="0" err="1">
                  <a:solidFill>
                    <a:srgbClr val="FF0000"/>
                  </a:solidFill>
                </a:rPr>
                <a:t>quả</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biện</a:t>
              </a:r>
              <a:r>
                <a:rPr lang="en-US" sz="2400" b="1" dirty="0">
                  <a:solidFill>
                    <a:srgbClr val="FF0000"/>
                  </a:solidFill>
                </a:rPr>
                <a:t> </a:t>
              </a:r>
              <a:r>
                <a:rPr lang="en-US" sz="2400" b="1" dirty="0" err="1">
                  <a:solidFill>
                    <a:srgbClr val="FF0000"/>
                  </a:solidFill>
                </a:rPr>
                <a:t>pháp</a:t>
              </a:r>
              <a:r>
                <a:rPr lang="en-US" sz="2400" b="1" dirty="0">
                  <a:solidFill>
                    <a:srgbClr val="FF0000"/>
                  </a:solidFill>
                </a:rPr>
                <a:t> </a:t>
              </a:r>
              <a:r>
                <a:rPr lang="en-US" sz="2400" b="1" dirty="0" err="1">
                  <a:solidFill>
                    <a:srgbClr val="FF0000"/>
                  </a:solidFill>
                </a:rPr>
                <a:t>đã</a:t>
              </a:r>
              <a:r>
                <a:rPr lang="en-US" sz="2400" b="1" dirty="0">
                  <a:solidFill>
                    <a:srgbClr val="FF0000"/>
                  </a:solidFill>
                </a:rPr>
                <a:t> </a:t>
              </a:r>
              <a:r>
                <a:rPr lang="en-US" sz="2400" b="1" dirty="0" err="1">
                  <a:solidFill>
                    <a:srgbClr val="FF0000"/>
                  </a:solidFill>
                </a:rPr>
                <a:t>thực</a:t>
              </a:r>
              <a:r>
                <a:rPr lang="en-US" sz="2400" b="1" dirty="0">
                  <a:solidFill>
                    <a:srgbClr val="FF0000"/>
                  </a:solidFill>
                </a:rPr>
                <a:t> </a:t>
              </a:r>
              <a:r>
                <a:rPr lang="en-US" sz="2400" b="1" dirty="0" err="1">
                  <a:solidFill>
                    <a:srgbClr val="FF0000"/>
                  </a:solidFill>
                </a:rPr>
                <a:t>hiện</a:t>
              </a:r>
              <a:r>
                <a:rPr lang="en-US" sz="2400" b="1" dirty="0">
                  <a:solidFill>
                    <a:srgbClr val="FF0000"/>
                  </a:solidFill>
                </a:rPr>
                <a:t>:</a:t>
              </a:r>
              <a:endParaRPr lang="en-US" sz="2400" dirty="0">
                <a:solidFill>
                  <a:srgbClr val="FF0000"/>
                </a:solidFill>
              </a:endParaRPr>
            </a:p>
          </p:txBody>
        </p:sp>
      </p:grpSp>
      <p:graphicFrame>
        <p:nvGraphicFramePr>
          <p:cNvPr id="2" name="Table 1"/>
          <p:cNvGraphicFramePr>
            <a:graphicFrameLocks noGrp="1"/>
          </p:cNvGraphicFramePr>
          <p:nvPr>
            <p:extLst>
              <p:ext uri="{D42A27DB-BD31-4B8C-83A1-F6EECF244321}">
                <p14:modId xmlns:p14="http://schemas.microsoft.com/office/powerpoint/2010/main" val="3875003132"/>
              </p:ext>
            </p:extLst>
          </p:nvPr>
        </p:nvGraphicFramePr>
        <p:xfrm>
          <a:off x="2361227" y="2458093"/>
          <a:ext cx="6864737" cy="3527426"/>
        </p:xfrm>
        <a:graphic>
          <a:graphicData uri="http://schemas.openxmlformats.org/drawingml/2006/table">
            <a:tbl>
              <a:tblPr firstRow="1" firstCol="1" bandRow="1">
                <a:tableStyleId>{5C22544A-7EE6-4342-B048-85BDC9FD1C3A}</a:tableStyleId>
              </a:tblPr>
              <a:tblGrid>
                <a:gridCol w="2215951">
                  <a:extLst>
                    <a:ext uri="{9D8B030D-6E8A-4147-A177-3AD203B41FA5}">
                      <a16:colId xmlns:a16="http://schemas.microsoft.com/office/drawing/2014/main" val="2105396787"/>
                    </a:ext>
                  </a:extLst>
                </a:gridCol>
                <a:gridCol w="1802377">
                  <a:extLst>
                    <a:ext uri="{9D8B030D-6E8A-4147-A177-3AD203B41FA5}">
                      <a16:colId xmlns:a16="http://schemas.microsoft.com/office/drawing/2014/main" val="990981316"/>
                    </a:ext>
                  </a:extLst>
                </a:gridCol>
                <a:gridCol w="2846409">
                  <a:extLst>
                    <a:ext uri="{9D8B030D-6E8A-4147-A177-3AD203B41FA5}">
                      <a16:colId xmlns:a16="http://schemas.microsoft.com/office/drawing/2014/main" val="510193047"/>
                    </a:ext>
                  </a:extLst>
                </a:gridCol>
              </a:tblGrid>
              <a:tr h="258734">
                <a:tc>
                  <a:txBody>
                    <a:bodyPr/>
                    <a:lstStyle/>
                    <a:p>
                      <a:pPr>
                        <a:lnSpc>
                          <a:spcPct val="115000"/>
                        </a:lnSpc>
                        <a:spcAft>
                          <a:spcPts val="0"/>
                        </a:spcAft>
                        <a:tabLst>
                          <a:tab pos="540385" algn="l"/>
                        </a:tabLst>
                      </a:pPr>
                      <a:r>
                        <a:rPr lang="en-US" sz="2400" dirty="0" err="1">
                          <a:effectLst/>
                        </a:rPr>
                        <a:t>Mức</a:t>
                      </a:r>
                      <a:r>
                        <a:rPr lang="en-US" sz="2400" dirty="0">
                          <a:effectLst/>
                        </a:rPr>
                        <a:t> 1</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Aft>
                          <a:spcPts val="0"/>
                        </a:spcAft>
                        <a:tabLst>
                          <a:tab pos="540385" algn="l"/>
                        </a:tabLst>
                      </a:pPr>
                      <a:r>
                        <a:rPr lang="en-US" sz="2400" dirty="0" err="1">
                          <a:solidFill>
                            <a:schemeClr val="bg1"/>
                          </a:solidFill>
                          <a:effectLst/>
                        </a:rPr>
                        <a:t>Mức</a:t>
                      </a:r>
                      <a:r>
                        <a:rPr lang="en-US" sz="2400" dirty="0">
                          <a:solidFill>
                            <a:schemeClr val="bg1"/>
                          </a:solidFill>
                          <a:effectLst/>
                        </a:rPr>
                        <a:t> 2</a:t>
                      </a:r>
                      <a:endParaRPr lang="en-US" sz="24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15000"/>
                        </a:lnSpc>
                        <a:spcAft>
                          <a:spcPts val="0"/>
                        </a:spcAft>
                        <a:tabLst>
                          <a:tab pos="540385" algn="l"/>
                        </a:tabLst>
                      </a:pPr>
                      <a:r>
                        <a:rPr lang="en-US" sz="2400" dirty="0" err="1">
                          <a:effectLst/>
                        </a:rPr>
                        <a:t>Mức</a:t>
                      </a:r>
                      <a:r>
                        <a:rPr lang="en-US" sz="2400" dirty="0">
                          <a:effectLst/>
                        </a:rPr>
                        <a:t> 3</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2028714"/>
                  </a:ext>
                </a:extLst>
              </a:tr>
              <a:tr h="1906815">
                <a:tc>
                  <a:txBody>
                    <a:bodyPr/>
                    <a:lstStyle/>
                    <a:p>
                      <a:pPr>
                        <a:lnSpc>
                          <a:spcPct val="115000"/>
                        </a:lnSpc>
                        <a:spcAft>
                          <a:spcPts val="0"/>
                        </a:spcAft>
                        <a:tabLst>
                          <a:tab pos="540385" algn="l"/>
                        </a:tabLst>
                      </a:pPr>
                      <a:r>
                        <a:rPr lang="en-US" sz="2000" dirty="0" err="1">
                          <a:effectLst/>
                        </a:rPr>
                        <a:t>Không</a:t>
                      </a:r>
                      <a:r>
                        <a:rPr lang="en-US" sz="2000" dirty="0">
                          <a:effectLst/>
                        </a:rPr>
                        <a:t> </a:t>
                      </a:r>
                      <a:r>
                        <a:rPr lang="en-US" sz="2000" dirty="0" err="1">
                          <a:effectLst/>
                        </a:rPr>
                        <a:t>biết</a:t>
                      </a:r>
                      <a:r>
                        <a:rPr lang="en-US" sz="2000" dirty="0">
                          <a:effectLst/>
                        </a:rPr>
                        <a:t> </a:t>
                      </a:r>
                      <a:r>
                        <a:rPr lang="en-US" sz="2000" dirty="0" err="1">
                          <a:effectLst/>
                        </a:rPr>
                        <a:t>liên</a:t>
                      </a:r>
                      <a:r>
                        <a:rPr lang="en-US" sz="2000" dirty="0">
                          <a:effectLst/>
                        </a:rPr>
                        <a:t> </a:t>
                      </a:r>
                      <a:r>
                        <a:rPr lang="en-US" sz="2000" dirty="0" err="1">
                          <a:effectLst/>
                        </a:rPr>
                        <a:t>hệ</a:t>
                      </a:r>
                      <a:r>
                        <a:rPr lang="en-US" sz="2000" dirty="0">
                          <a:effectLst/>
                        </a:rPr>
                        <a:t> </a:t>
                      </a:r>
                      <a:r>
                        <a:rPr lang="en-US" sz="2000" dirty="0" err="1">
                          <a:effectLst/>
                        </a:rPr>
                        <a:t>mở</a:t>
                      </a:r>
                      <a:r>
                        <a:rPr lang="en-US" sz="2000" dirty="0">
                          <a:effectLst/>
                        </a:rPr>
                        <a:t> </a:t>
                      </a:r>
                      <a:r>
                        <a:rPr lang="en-US" sz="2000" dirty="0" err="1">
                          <a:effectLst/>
                        </a:rPr>
                        <a:t>rộng</a:t>
                      </a:r>
                      <a:r>
                        <a:rPr lang="en-US" sz="2000" dirty="0">
                          <a:effectLst/>
                        </a:rPr>
                        <a:t> </a:t>
                      </a:r>
                      <a:r>
                        <a:rPr lang="en-US" sz="2000" dirty="0" err="1">
                          <a:effectLst/>
                        </a:rPr>
                        <a:t>kiến</a:t>
                      </a:r>
                      <a:r>
                        <a:rPr lang="en-US" sz="2000" dirty="0">
                          <a:effectLst/>
                        </a:rPr>
                        <a:t> </a:t>
                      </a:r>
                      <a:r>
                        <a:rPr lang="en-US" sz="2000" dirty="0" err="1">
                          <a:effectLst/>
                        </a:rPr>
                        <a:t>thức</a:t>
                      </a:r>
                      <a:r>
                        <a:rPr lang="en-US" sz="2000" dirty="0">
                          <a:effectLst/>
                        </a:rPr>
                        <a:t>, </a:t>
                      </a:r>
                      <a:r>
                        <a:rPr lang="en-US" sz="2000" dirty="0" err="1">
                          <a:effectLst/>
                        </a:rPr>
                        <a:t>kết</a:t>
                      </a:r>
                      <a:r>
                        <a:rPr lang="en-US" sz="2000" dirty="0">
                          <a:effectLst/>
                        </a:rPr>
                        <a:t> </a:t>
                      </a:r>
                      <a:r>
                        <a:rPr lang="en-US" sz="2000" dirty="0" err="1">
                          <a:effectLst/>
                        </a:rPr>
                        <a:t>hợp</a:t>
                      </a:r>
                      <a:r>
                        <a:rPr lang="en-US" sz="2000" dirty="0">
                          <a:effectLst/>
                        </a:rPr>
                        <a:t> </a:t>
                      </a:r>
                      <a:r>
                        <a:rPr lang="en-US" sz="2000" dirty="0" err="1">
                          <a:effectLst/>
                        </a:rPr>
                        <a:t>kiến</a:t>
                      </a:r>
                      <a:r>
                        <a:rPr lang="en-US" sz="2000" dirty="0">
                          <a:effectLst/>
                        </a:rPr>
                        <a:t> </a:t>
                      </a:r>
                      <a:r>
                        <a:rPr lang="en-US" sz="2000" dirty="0" err="1">
                          <a:effectLst/>
                        </a:rPr>
                        <a:t>thức</a:t>
                      </a:r>
                      <a:r>
                        <a:rPr lang="en-US" sz="2000" dirty="0">
                          <a:effectLst/>
                        </a:rPr>
                        <a:t> </a:t>
                      </a:r>
                      <a:r>
                        <a:rPr lang="en-US" sz="2000" dirty="0" err="1">
                          <a:effectLst/>
                        </a:rPr>
                        <a:t>đã</a:t>
                      </a:r>
                      <a:r>
                        <a:rPr lang="en-US" sz="2000" dirty="0">
                          <a:effectLst/>
                        </a:rPr>
                        <a:t> </a:t>
                      </a:r>
                      <a:r>
                        <a:rPr lang="en-US" sz="2000" dirty="0" err="1">
                          <a:effectLst/>
                        </a:rPr>
                        <a:t>học</a:t>
                      </a:r>
                      <a:r>
                        <a:rPr lang="en-US" sz="2000" dirty="0">
                          <a:effectLst/>
                        </a:rPr>
                        <a:t> </a:t>
                      </a:r>
                      <a:r>
                        <a:rPr lang="en-US" sz="2000" dirty="0" err="1">
                          <a:effectLst/>
                        </a:rPr>
                        <a:t>vào</a:t>
                      </a:r>
                      <a:r>
                        <a:rPr lang="en-US" sz="2000" dirty="0">
                          <a:effectLst/>
                        </a:rPr>
                        <a:t> </a:t>
                      </a:r>
                      <a:r>
                        <a:rPr lang="vi-VN" sz="2000" dirty="0">
                          <a:effectLst/>
                        </a:rPr>
                        <a:t>xử lý</a:t>
                      </a:r>
                      <a:r>
                        <a:rPr lang="en-US" sz="2000" dirty="0">
                          <a:effectLst/>
                        </a:rPr>
                        <a:t> </a:t>
                      </a:r>
                      <a:r>
                        <a:rPr lang="en-US" sz="2000" dirty="0" err="1">
                          <a:effectLst/>
                        </a:rPr>
                        <a:t>những</a:t>
                      </a:r>
                      <a:r>
                        <a:rPr lang="en-US" sz="2000" dirty="0">
                          <a:effectLst/>
                        </a:rPr>
                        <a:t> </a:t>
                      </a:r>
                      <a:r>
                        <a:rPr lang="en-US" sz="2000" dirty="0" err="1">
                          <a:effectLst/>
                        </a:rPr>
                        <a:t>tình</a:t>
                      </a:r>
                      <a:r>
                        <a:rPr lang="en-US" sz="2000" dirty="0">
                          <a:effectLst/>
                        </a:rPr>
                        <a:t> </a:t>
                      </a:r>
                      <a:r>
                        <a:rPr lang="en-US" sz="2000" dirty="0" err="1">
                          <a:effectLst/>
                        </a:rPr>
                        <a:t>huống</a:t>
                      </a:r>
                      <a:r>
                        <a:rPr lang="en-US" sz="2000" dirty="0">
                          <a:effectLst/>
                        </a:rPr>
                        <a:t> </a:t>
                      </a:r>
                      <a:r>
                        <a:rPr lang="en-US" sz="2000" dirty="0" err="1">
                          <a:effectLst/>
                        </a:rPr>
                        <a:t>thực</a:t>
                      </a:r>
                      <a:r>
                        <a:rPr lang="en-US" sz="2000" dirty="0">
                          <a:effectLst/>
                        </a:rPr>
                        <a:t> </a:t>
                      </a:r>
                      <a:r>
                        <a:rPr lang="en-US" sz="2000" dirty="0" err="1">
                          <a:effectLst/>
                        </a:rPr>
                        <a:t>tiễn</a:t>
                      </a:r>
                      <a:r>
                        <a:rPr lang="en-US" sz="2000" dirty="0">
                          <a:effectLst/>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tabLst>
                          <a:tab pos="540385" algn="l"/>
                        </a:tabLst>
                      </a:pPr>
                      <a:r>
                        <a:rPr lang="en-US" sz="2000" dirty="0" err="1">
                          <a:solidFill>
                            <a:schemeClr val="accent1">
                              <a:lumMod val="75000"/>
                            </a:schemeClr>
                          </a:solidFill>
                          <a:effectLst/>
                        </a:rPr>
                        <a:t>Biết</a:t>
                      </a:r>
                      <a:r>
                        <a:rPr lang="en-US" sz="2000" dirty="0">
                          <a:solidFill>
                            <a:schemeClr val="accent1">
                              <a:lumMod val="75000"/>
                            </a:schemeClr>
                          </a:solidFill>
                          <a:effectLst/>
                        </a:rPr>
                        <a:t> </a:t>
                      </a:r>
                      <a:r>
                        <a:rPr lang="en-US" sz="2000" dirty="0" err="1">
                          <a:solidFill>
                            <a:schemeClr val="accent1">
                              <a:lumMod val="75000"/>
                            </a:schemeClr>
                          </a:solidFill>
                          <a:effectLst/>
                        </a:rPr>
                        <a:t>liên</a:t>
                      </a:r>
                      <a:r>
                        <a:rPr lang="en-US" sz="2000" dirty="0">
                          <a:solidFill>
                            <a:schemeClr val="accent1">
                              <a:lumMod val="75000"/>
                            </a:schemeClr>
                          </a:solidFill>
                          <a:effectLst/>
                        </a:rPr>
                        <a:t> </a:t>
                      </a:r>
                      <a:r>
                        <a:rPr lang="en-US" sz="2000" dirty="0" err="1">
                          <a:solidFill>
                            <a:schemeClr val="accent1">
                              <a:lumMod val="75000"/>
                            </a:schemeClr>
                          </a:solidFill>
                          <a:effectLst/>
                        </a:rPr>
                        <a:t>hệ</a:t>
                      </a:r>
                      <a:r>
                        <a:rPr lang="en-US" sz="2000" dirty="0">
                          <a:solidFill>
                            <a:schemeClr val="accent1">
                              <a:lumMod val="75000"/>
                            </a:schemeClr>
                          </a:solidFill>
                          <a:effectLst/>
                        </a:rPr>
                        <a:t> </a:t>
                      </a:r>
                      <a:r>
                        <a:rPr lang="en-US" sz="2000" dirty="0" err="1">
                          <a:solidFill>
                            <a:schemeClr val="accent1">
                              <a:lumMod val="75000"/>
                            </a:schemeClr>
                          </a:solidFill>
                          <a:effectLst/>
                        </a:rPr>
                        <a:t>mở</a:t>
                      </a:r>
                      <a:r>
                        <a:rPr lang="en-US" sz="2000" dirty="0">
                          <a:solidFill>
                            <a:schemeClr val="accent1">
                              <a:lumMod val="75000"/>
                            </a:schemeClr>
                          </a:solidFill>
                          <a:effectLst/>
                        </a:rPr>
                        <a:t> </a:t>
                      </a:r>
                      <a:r>
                        <a:rPr lang="en-US" sz="2000" dirty="0" err="1">
                          <a:solidFill>
                            <a:schemeClr val="accent1">
                              <a:lumMod val="75000"/>
                            </a:schemeClr>
                          </a:solidFill>
                          <a:effectLst/>
                        </a:rPr>
                        <a:t>rộng</a:t>
                      </a:r>
                      <a:r>
                        <a:rPr lang="en-US" sz="2000" dirty="0">
                          <a:solidFill>
                            <a:schemeClr val="accent1">
                              <a:lumMod val="75000"/>
                            </a:schemeClr>
                          </a:solidFill>
                          <a:effectLst/>
                        </a:rPr>
                        <a:t> </a:t>
                      </a:r>
                      <a:r>
                        <a:rPr lang="en-US" sz="2000" dirty="0" err="1">
                          <a:solidFill>
                            <a:schemeClr val="accent1">
                              <a:lumMod val="75000"/>
                            </a:schemeClr>
                          </a:solidFill>
                          <a:effectLst/>
                        </a:rPr>
                        <a:t>kiến</a:t>
                      </a:r>
                      <a:r>
                        <a:rPr lang="en-US" sz="2000" dirty="0">
                          <a:solidFill>
                            <a:schemeClr val="accent1">
                              <a:lumMod val="75000"/>
                            </a:schemeClr>
                          </a:solidFill>
                          <a:effectLst/>
                        </a:rPr>
                        <a:t> </a:t>
                      </a:r>
                      <a:r>
                        <a:rPr lang="en-US" sz="2000" dirty="0" err="1">
                          <a:solidFill>
                            <a:schemeClr val="accent1">
                              <a:lumMod val="75000"/>
                            </a:schemeClr>
                          </a:solidFill>
                          <a:effectLst/>
                        </a:rPr>
                        <a:t>thức</a:t>
                      </a:r>
                      <a:r>
                        <a:rPr lang="en-US" sz="2000" dirty="0">
                          <a:solidFill>
                            <a:schemeClr val="accent1">
                              <a:lumMod val="75000"/>
                            </a:schemeClr>
                          </a:solidFill>
                          <a:effectLst/>
                        </a:rPr>
                        <a:t>, </a:t>
                      </a:r>
                      <a:r>
                        <a:rPr lang="vi-VN" sz="2000" dirty="0">
                          <a:solidFill>
                            <a:schemeClr val="accent1">
                              <a:lumMod val="75000"/>
                            </a:schemeClr>
                          </a:solidFill>
                          <a:effectLst/>
                        </a:rPr>
                        <a:t>xử lý</a:t>
                      </a:r>
                      <a:r>
                        <a:rPr lang="en-US" sz="2000" dirty="0">
                          <a:solidFill>
                            <a:schemeClr val="accent1">
                              <a:lumMod val="75000"/>
                            </a:schemeClr>
                          </a:solidFill>
                          <a:effectLst/>
                        </a:rPr>
                        <a:t> </a:t>
                      </a:r>
                      <a:r>
                        <a:rPr lang="en-US" sz="2000" dirty="0" err="1">
                          <a:solidFill>
                            <a:schemeClr val="accent1">
                              <a:lumMod val="75000"/>
                            </a:schemeClr>
                          </a:solidFill>
                          <a:effectLst/>
                        </a:rPr>
                        <a:t>các</a:t>
                      </a:r>
                      <a:r>
                        <a:rPr lang="en-US" sz="2000" dirty="0">
                          <a:solidFill>
                            <a:schemeClr val="accent1">
                              <a:lumMod val="75000"/>
                            </a:schemeClr>
                          </a:solidFill>
                          <a:effectLst/>
                        </a:rPr>
                        <a:t> </a:t>
                      </a:r>
                      <a:r>
                        <a:rPr lang="en-US" sz="2000" dirty="0" err="1">
                          <a:solidFill>
                            <a:schemeClr val="accent1">
                              <a:lumMod val="75000"/>
                            </a:schemeClr>
                          </a:solidFill>
                          <a:effectLst/>
                        </a:rPr>
                        <a:t>vấn</a:t>
                      </a:r>
                      <a:r>
                        <a:rPr lang="en-US" sz="2000" dirty="0">
                          <a:solidFill>
                            <a:schemeClr val="accent1">
                              <a:lumMod val="75000"/>
                            </a:schemeClr>
                          </a:solidFill>
                          <a:effectLst/>
                        </a:rPr>
                        <a:t> </a:t>
                      </a:r>
                      <a:r>
                        <a:rPr lang="en-US" sz="2000" dirty="0" err="1">
                          <a:solidFill>
                            <a:schemeClr val="accent1">
                              <a:lumMod val="75000"/>
                            </a:schemeClr>
                          </a:solidFill>
                          <a:effectLst/>
                        </a:rPr>
                        <a:t>đề</a:t>
                      </a:r>
                      <a:r>
                        <a:rPr lang="en-US" sz="2000" dirty="0">
                          <a:solidFill>
                            <a:schemeClr val="accent1">
                              <a:lumMod val="75000"/>
                            </a:schemeClr>
                          </a:solidFill>
                          <a:effectLst/>
                        </a:rPr>
                        <a:t> </a:t>
                      </a:r>
                      <a:r>
                        <a:rPr lang="en-US" sz="2000" dirty="0" err="1">
                          <a:solidFill>
                            <a:schemeClr val="accent1">
                              <a:lumMod val="75000"/>
                            </a:schemeClr>
                          </a:solidFill>
                          <a:effectLst/>
                        </a:rPr>
                        <a:t>thực</a:t>
                      </a:r>
                      <a:r>
                        <a:rPr lang="en-US" sz="2000" dirty="0">
                          <a:solidFill>
                            <a:schemeClr val="accent1">
                              <a:lumMod val="75000"/>
                            </a:schemeClr>
                          </a:solidFill>
                          <a:effectLst/>
                        </a:rPr>
                        <a:t> </a:t>
                      </a:r>
                      <a:r>
                        <a:rPr lang="en-US" sz="2000" dirty="0" err="1">
                          <a:solidFill>
                            <a:schemeClr val="accent1">
                              <a:lumMod val="75000"/>
                            </a:schemeClr>
                          </a:solidFill>
                          <a:effectLst/>
                        </a:rPr>
                        <a:t>tiễn</a:t>
                      </a:r>
                      <a:r>
                        <a:rPr lang="en-US" sz="2000" dirty="0">
                          <a:solidFill>
                            <a:schemeClr val="accent1">
                              <a:lumMod val="75000"/>
                            </a:schemeClr>
                          </a:solidFill>
                          <a:effectLst/>
                        </a:rPr>
                        <a:t> </a:t>
                      </a:r>
                      <a:r>
                        <a:rPr lang="en-US" sz="2000" dirty="0" err="1">
                          <a:solidFill>
                            <a:schemeClr val="accent1">
                              <a:lumMod val="75000"/>
                            </a:schemeClr>
                          </a:solidFill>
                          <a:effectLst/>
                        </a:rPr>
                        <a:t>dựa</a:t>
                      </a:r>
                      <a:r>
                        <a:rPr lang="en-US" sz="2000" dirty="0">
                          <a:solidFill>
                            <a:schemeClr val="accent1">
                              <a:lumMod val="75000"/>
                            </a:schemeClr>
                          </a:solidFill>
                          <a:effectLst/>
                        </a:rPr>
                        <a:t> </a:t>
                      </a:r>
                      <a:r>
                        <a:rPr lang="en-US" sz="2000" dirty="0" err="1">
                          <a:solidFill>
                            <a:schemeClr val="accent1">
                              <a:lumMod val="75000"/>
                            </a:schemeClr>
                          </a:solidFill>
                          <a:effectLst/>
                        </a:rPr>
                        <a:t>vào</a:t>
                      </a:r>
                      <a:r>
                        <a:rPr lang="en-US" sz="2000" dirty="0">
                          <a:solidFill>
                            <a:schemeClr val="accent1">
                              <a:lumMod val="75000"/>
                            </a:schemeClr>
                          </a:solidFill>
                          <a:effectLst/>
                        </a:rPr>
                        <a:t> </a:t>
                      </a:r>
                      <a:r>
                        <a:rPr lang="en-US" sz="2000" dirty="0" err="1">
                          <a:solidFill>
                            <a:schemeClr val="accent1">
                              <a:lumMod val="75000"/>
                            </a:schemeClr>
                          </a:solidFill>
                          <a:effectLst/>
                        </a:rPr>
                        <a:t>kiến</a:t>
                      </a:r>
                      <a:r>
                        <a:rPr lang="en-US" sz="2000" dirty="0">
                          <a:solidFill>
                            <a:schemeClr val="accent1">
                              <a:lumMod val="75000"/>
                            </a:schemeClr>
                          </a:solidFill>
                          <a:effectLst/>
                        </a:rPr>
                        <a:t> </a:t>
                      </a:r>
                      <a:r>
                        <a:rPr lang="en-US" sz="2000" dirty="0" err="1">
                          <a:solidFill>
                            <a:schemeClr val="accent1">
                              <a:lumMod val="75000"/>
                            </a:schemeClr>
                          </a:solidFill>
                          <a:effectLst/>
                        </a:rPr>
                        <a:t>thức</a:t>
                      </a:r>
                      <a:r>
                        <a:rPr lang="en-US" sz="2000" dirty="0">
                          <a:solidFill>
                            <a:schemeClr val="accent1">
                              <a:lumMod val="75000"/>
                            </a:schemeClr>
                          </a:solidFill>
                          <a:effectLst/>
                        </a:rPr>
                        <a:t> </a:t>
                      </a:r>
                      <a:r>
                        <a:rPr lang="en-US" sz="2000" dirty="0" err="1">
                          <a:solidFill>
                            <a:schemeClr val="accent1">
                              <a:lumMod val="75000"/>
                            </a:schemeClr>
                          </a:solidFill>
                          <a:effectLst/>
                        </a:rPr>
                        <a:t>đã</a:t>
                      </a:r>
                      <a:r>
                        <a:rPr lang="en-US" sz="2000" dirty="0">
                          <a:solidFill>
                            <a:schemeClr val="accent1">
                              <a:lumMod val="75000"/>
                            </a:schemeClr>
                          </a:solidFill>
                          <a:effectLst/>
                        </a:rPr>
                        <a:t> </a:t>
                      </a:r>
                      <a:r>
                        <a:rPr lang="en-US" sz="2000" dirty="0" err="1">
                          <a:solidFill>
                            <a:schemeClr val="accent1">
                              <a:lumMod val="75000"/>
                            </a:schemeClr>
                          </a:solidFill>
                          <a:effectLst/>
                        </a:rPr>
                        <a:t>học</a:t>
                      </a:r>
                      <a:r>
                        <a:rPr lang="en-US" sz="2000" dirty="0">
                          <a:solidFill>
                            <a:schemeClr val="accent1">
                              <a:lumMod val="75000"/>
                            </a:schemeClr>
                          </a:solidFill>
                          <a:effectLst/>
                        </a:rPr>
                        <a:t> </a:t>
                      </a:r>
                      <a:r>
                        <a:rPr lang="en-US" sz="2000" dirty="0" err="1">
                          <a:solidFill>
                            <a:schemeClr val="accent1">
                              <a:lumMod val="75000"/>
                            </a:schemeClr>
                          </a:solidFill>
                          <a:effectLst/>
                        </a:rPr>
                        <a:t>nhưng</a:t>
                      </a:r>
                      <a:r>
                        <a:rPr lang="en-US" sz="2000" dirty="0">
                          <a:solidFill>
                            <a:schemeClr val="accent1">
                              <a:lumMod val="75000"/>
                            </a:schemeClr>
                          </a:solidFill>
                          <a:effectLst/>
                        </a:rPr>
                        <a:t> </a:t>
                      </a:r>
                      <a:r>
                        <a:rPr lang="en-US" sz="2000" dirty="0" err="1">
                          <a:solidFill>
                            <a:schemeClr val="accent1">
                              <a:lumMod val="75000"/>
                            </a:schemeClr>
                          </a:solidFill>
                          <a:effectLst/>
                        </a:rPr>
                        <a:t>chưa</a:t>
                      </a:r>
                      <a:r>
                        <a:rPr lang="en-US" sz="2000" dirty="0">
                          <a:solidFill>
                            <a:schemeClr val="accent1">
                              <a:lumMod val="75000"/>
                            </a:schemeClr>
                          </a:solidFill>
                          <a:effectLst/>
                        </a:rPr>
                        <a:t> </a:t>
                      </a:r>
                      <a:r>
                        <a:rPr lang="en-US" sz="2000" dirty="0" err="1">
                          <a:solidFill>
                            <a:schemeClr val="accent1">
                              <a:lumMod val="75000"/>
                            </a:schemeClr>
                          </a:solidFill>
                          <a:effectLst/>
                        </a:rPr>
                        <a:t>đầy</a:t>
                      </a:r>
                      <a:r>
                        <a:rPr lang="en-US" sz="2000" dirty="0">
                          <a:solidFill>
                            <a:schemeClr val="accent1">
                              <a:lumMod val="75000"/>
                            </a:schemeClr>
                          </a:solidFill>
                          <a:effectLst/>
                        </a:rPr>
                        <a:t> </a:t>
                      </a:r>
                      <a:r>
                        <a:rPr lang="en-US" sz="2000" dirty="0" err="1">
                          <a:solidFill>
                            <a:schemeClr val="accent1">
                              <a:lumMod val="75000"/>
                            </a:schemeClr>
                          </a:solidFill>
                          <a:effectLst/>
                        </a:rPr>
                        <a:t>đủ</a:t>
                      </a:r>
                      <a:r>
                        <a:rPr lang="en-US" sz="2000" dirty="0">
                          <a:solidFill>
                            <a:schemeClr val="accent1">
                              <a:lumMod val="75000"/>
                            </a:schemeClr>
                          </a:solidFill>
                          <a:effectLst/>
                        </a:rPr>
                        <a:t> </a:t>
                      </a:r>
                      <a:r>
                        <a:rPr lang="en-US" sz="2000" dirty="0" err="1">
                          <a:solidFill>
                            <a:schemeClr val="accent1">
                              <a:lumMod val="75000"/>
                            </a:schemeClr>
                          </a:solidFill>
                          <a:effectLst/>
                        </a:rPr>
                        <a:t>và</a:t>
                      </a:r>
                      <a:r>
                        <a:rPr lang="en-US" sz="2000" dirty="0">
                          <a:solidFill>
                            <a:schemeClr val="accent1">
                              <a:lumMod val="75000"/>
                            </a:schemeClr>
                          </a:solidFill>
                          <a:effectLst/>
                        </a:rPr>
                        <a:t> </a:t>
                      </a:r>
                      <a:r>
                        <a:rPr lang="en-US" sz="2000" dirty="0" err="1">
                          <a:solidFill>
                            <a:schemeClr val="accent1">
                              <a:lumMod val="75000"/>
                            </a:schemeClr>
                          </a:solidFill>
                          <a:effectLst/>
                        </a:rPr>
                        <a:t>chính</a:t>
                      </a:r>
                      <a:r>
                        <a:rPr lang="en-US" sz="2000" dirty="0">
                          <a:solidFill>
                            <a:schemeClr val="accent1">
                              <a:lumMod val="75000"/>
                            </a:schemeClr>
                          </a:solidFill>
                          <a:effectLst/>
                        </a:rPr>
                        <a:t> </a:t>
                      </a:r>
                      <a:r>
                        <a:rPr lang="en-US" sz="2000" dirty="0" err="1">
                          <a:solidFill>
                            <a:schemeClr val="accent1">
                              <a:lumMod val="75000"/>
                            </a:schemeClr>
                          </a:solidFill>
                          <a:effectLst/>
                        </a:rPr>
                        <a:t>xác</a:t>
                      </a:r>
                      <a:r>
                        <a:rPr lang="en-US" sz="2000" dirty="0">
                          <a:solidFill>
                            <a:schemeClr val="accent1">
                              <a:lumMod val="75000"/>
                            </a:schemeClr>
                          </a:solidFill>
                          <a:effectLst/>
                        </a:rPr>
                        <a:t>.</a:t>
                      </a:r>
                      <a:endParaRPr lang="en-US" sz="2000" dirty="0">
                        <a:solidFill>
                          <a:schemeClr val="accent1">
                            <a:lumMod val="7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tabLst>
                          <a:tab pos="540385" algn="l"/>
                        </a:tabLst>
                      </a:pPr>
                      <a:r>
                        <a:rPr lang="en-US" sz="2000" dirty="0" err="1">
                          <a:effectLst/>
                        </a:rPr>
                        <a:t>Biết</a:t>
                      </a:r>
                      <a:r>
                        <a:rPr lang="en-US" sz="2000" dirty="0">
                          <a:effectLst/>
                        </a:rPr>
                        <a:t> </a:t>
                      </a:r>
                      <a:r>
                        <a:rPr lang="en-US" sz="2000" dirty="0" err="1">
                          <a:effectLst/>
                        </a:rPr>
                        <a:t>liên</a:t>
                      </a:r>
                      <a:r>
                        <a:rPr lang="en-US" sz="2000" dirty="0">
                          <a:effectLst/>
                        </a:rPr>
                        <a:t> </a:t>
                      </a:r>
                      <a:r>
                        <a:rPr lang="en-US" sz="2000" dirty="0" err="1">
                          <a:effectLst/>
                        </a:rPr>
                        <a:t>hệ</a:t>
                      </a:r>
                      <a:r>
                        <a:rPr lang="en-US" sz="2000" dirty="0">
                          <a:effectLst/>
                        </a:rPr>
                        <a:t> </a:t>
                      </a:r>
                      <a:r>
                        <a:rPr lang="en-US" sz="2000" dirty="0" err="1">
                          <a:effectLst/>
                        </a:rPr>
                        <a:t>mở</a:t>
                      </a:r>
                      <a:r>
                        <a:rPr lang="en-US" sz="2000" dirty="0">
                          <a:effectLst/>
                        </a:rPr>
                        <a:t> </a:t>
                      </a:r>
                      <a:r>
                        <a:rPr lang="en-US" sz="2000" dirty="0" err="1">
                          <a:effectLst/>
                        </a:rPr>
                        <a:t>rộng</a:t>
                      </a:r>
                      <a:r>
                        <a:rPr lang="en-US" sz="2000" dirty="0">
                          <a:effectLst/>
                        </a:rPr>
                        <a:t> </a:t>
                      </a:r>
                      <a:r>
                        <a:rPr lang="en-US" sz="2000" dirty="0" err="1">
                          <a:effectLst/>
                        </a:rPr>
                        <a:t>kiến</a:t>
                      </a:r>
                      <a:r>
                        <a:rPr lang="en-US" sz="2000" dirty="0">
                          <a:effectLst/>
                        </a:rPr>
                        <a:t> </a:t>
                      </a:r>
                      <a:r>
                        <a:rPr lang="en-US" sz="2000" dirty="0" err="1">
                          <a:effectLst/>
                        </a:rPr>
                        <a:t>thức</a:t>
                      </a:r>
                      <a:r>
                        <a:rPr lang="en-US" sz="2000" dirty="0">
                          <a:effectLst/>
                        </a:rPr>
                        <a:t>, </a:t>
                      </a:r>
                      <a:r>
                        <a:rPr lang="en-US" sz="2000" dirty="0" err="1">
                          <a:effectLst/>
                        </a:rPr>
                        <a:t>vận</a:t>
                      </a:r>
                      <a:r>
                        <a:rPr lang="en-US" sz="2000" dirty="0">
                          <a:effectLst/>
                        </a:rPr>
                        <a:t> </a:t>
                      </a:r>
                      <a:r>
                        <a:rPr lang="en-US" sz="2000" dirty="0" err="1">
                          <a:effectLst/>
                        </a:rPr>
                        <a:t>dụng</a:t>
                      </a:r>
                      <a:r>
                        <a:rPr lang="en-US" sz="2000" dirty="0">
                          <a:effectLst/>
                        </a:rPr>
                        <a:t> </a:t>
                      </a:r>
                      <a:r>
                        <a:rPr lang="en-US" sz="2000" dirty="0" err="1">
                          <a:effectLst/>
                        </a:rPr>
                        <a:t>kiến</a:t>
                      </a:r>
                      <a:r>
                        <a:rPr lang="en-US" sz="2000" dirty="0">
                          <a:effectLst/>
                        </a:rPr>
                        <a:t> </a:t>
                      </a:r>
                      <a:r>
                        <a:rPr lang="en-US" sz="2000" dirty="0" err="1">
                          <a:effectLst/>
                        </a:rPr>
                        <a:t>thức</a:t>
                      </a:r>
                      <a:r>
                        <a:rPr lang="en-US" sz="2000" dirty="0">
                          <a:effectLst/>
                        </a:rPr>
                        <a:t> </a:t>
                      </a:r>
                      <a:r>
                        <a:rPr lang="en-US" sz="2000" dirty="0" err="1">
                          <a:effectLst/>
                        </a:rPr>
                        <a:t>đã</a:t>
                      </a:r>
                      <a:r>
                        <a:rPr lang="en-US" sz="2000" dirty="0">
                          <a:effectLst/>
                        </a:rPr>
                        <a:t> </a:t>
                      </a:r>
                      <a:r>
                        <a:rPr lang="en-US" sz="2000" dirty="0" err="1">
                          <a:effectLst/>
                        </a:rPr>
                        <a:t>có</a:t>
                      </a:r>
                      <a:r>
                        <a:rPr lang="en-US" sz="2000" dirty="0">
                          <a:effectLst/>
                        </a:rPr>
                        <a:t> </a:t>
                      </a:r>
                      <a:r>
                        <a:rPr lang="en-US" sz="2000" dirty="0" err="1">
                          <a:effectLst/>
                        </a:rPr>
                        <a:t>để</a:t>
                      </a:r>
                      <a:r>
                        <a:rPr lang="en-US" sz="2000" dirty="0">
                          <a:effectLst/>
                        </a:rPr>
                        <a:t> </a:t>
                      </a:r>
                      <a:r>
                        <a:rPr lang="en-US" sz="2000" dirty="0" err="1">
                          <a:effectLst/>
                        </a:rPr>
                        <a:t>giải</a:t>
                      </a:r>
                      <a:r>
                        <a:rPr lang="en-US" sz="2000" dirty="0">
                          <a:effectLst/>
                        </a:rPr>
                        <a:t> </a:t>
                      </a:r>
                      <a:r>
                        <a:rPr lang="en-US" sz="2000" dirty="0" err="1">
                          <a:effectLst/>
                        </a:rPr>
                        <a:t>quyết</a:t>
                      </a:r>
                      <a:r>
                        <a:rPr lang="en-US" sz="2000" dirty="0">
                          <a:effectLst/>
                        </a:rPr>
                        <a:t> </a:t>
                      </a:r>
                      <a:r>
                        <a:rPr lang="en-US" sz="2000" dirty="0" err="1">
                          <a:effectLst/>
                        </a:rPr>
                        <a:t>các</a:t>
                      </a:r>
                      <a:r>
                        <a:rPr lang="en-US" sz="2000" dirty="0">
                          <a:effectLst/>
                        </a:rPr>
                        <a:t> </a:t>
                      </a:r>
                      <a:r>
                        <a:rPr lang="en-US" sz="2000" dirty="0" err="1">
                          <a:effectLst/>
                        </a:rPr>
                        <a:t>vấn</a:t>
                      </a:r>
                      <a:r>
                        <a:rPr lang="en-US" sz="2000" dirty="0">
                          <a:effectLst/>
                        </a:rPr>
                        <a:t> </a:t>
                      </a:r>
                      <a:r>
                        <a:rPr lang="en-US" sz="2000" dirty="0" err="1">
                          <a:effectLst/>
                        </a:rPr>
                        <a:t>đề</a:t>
                      </a:r>
                      <a:r>
                        <a:rPr lang="en-US" sz="2000" dirty="0">
                          <a:effectLst/>
                        </a:rPr>
                        <a:t> </a:t>
                      </a:r>
                      <a:r>
                        <a:rPr lang="en-US" sz="2000" dirty="0" err="1">
                          <a:effectLst/>
                        </a:rPr>
                        <a:t>về</a:t>
                      </a:r>
                      <a:r>
                        <a:rPr lang="en-US" sz="2000" dirty="0">
                          <a:effectLst/>
                        </a:rPr>
                        <a:t> </a:t>
                      </a:r>
                      <a:r>
                        <a:rPr lang="en-US" sz="2000" dirty="0" err="1">
                          <a:effectLst/>
                        </a:rPr>
                        <a:t>thực</a:t>
                      </a:r>
                      <a:r>
                        <a:rPr lang="en-US" sz="2000" dirty="0">
                          <a:effectLst/>
                        </a:rPr>
                        <a:t> </a:t>
                      </a:r>
                      <a:r>
                        <a:rPr lang="en-US" sz="2000" dirty="0" err="1">
                          <a:effectLst/>
                        </a:rPr>
                        <a:t>tiễn</a:t>
                      </a:r>
                      <a:r>
                        <a:rPr lang="en-US" sz="2000" dirty="0">
                          <a:effectLst/>
                        </a:rPr>
                        <a:t> </a:t>
                      </a:r>
                      <a:r>
                        <a:rPr lang="vi-VN" sz="2000" dirty="0">
                          <a:effectLst/>
                        </a:rPr>
                        <a:t>trong học tập, trong cuộc sống </a:t>
                      </a:r>
                      <a:r>
                        <a:rPr lang="en-US" sz="2000" dirty="0" err="1">
                          <a:effectLst/>
                        </a:rPr>
                        <a:t>một</a:t>
                      </a:r>
                      <a:r>
                        <a:rPr lang="en-US" sz="2000" dirty="0">
                          <a:effectLst/>
                        </a:rPr>
                        <a:t> </a:t>
                      </a:r>
                      <a:r>
                        <a:rPr lang="en-US" sz="2000" dirty="0" err="1">
                          <a:effectLst/>
                        </a:rPr>
                        <a:t>cách</a:t>
                      </a:r>
                      <a:r>
                        <a:rPr lang="en-US" sz="2000" dirty="0">
                          <a:effectLst/>
                        </a:rPr>
                        <a:t> </a:t>
                      </a:r>
                      <a:r>
                        <a:rPr lang="en-US" sz="2000" dirty="0" err="1">
                          <a:effectLst/>
                        </a:rPr>
                        <a:t>thuần</a:t>
                      </a:r>
                      <a:r>
                        <a:rPr lang="en-US" sz="2000" dirty="0">
                          <a:effectLst/>
                        </a:rPr>
                        <a:t> </a:t>
                      </a:r>
                      <a:r>
                        <a:rPr lang="en-US" sz="2000" dirty="0" err="1">
                          <a:effectLst/>
                        </a:rPr>
                        <a:t>thục</a:t>
                      </a:r>
                      <a:r>
                        <a:rPr lang="en-US" sz="2000" dirty="0">
                          <a:effectLst/>
                        </a:rPr>
                        <a:t> .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4313155"/>
                  </a:ext>
                </a:extLst>
              </a:tr>
            </a:tbl>
          </a:graphicData>
        </a:graphic>
      </p:graphicFrame>
      <p:sp>
        <p:nvSpPr>
          <p:cNvPr id="3" name="Rectangle 1"/>
          <p:cNvSpPr>
            <a:spLocks noChangeArrowheads="1"/>
          </p:cNvSpPr>
          <p:nvPr/>
        </p:nvSpPr>
        <p:spPr bwMode="auto">
          <a:xfrm>
            <a:off x="2500839" y="1953394"/>
            <a:ext cx="509571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39750" algn="l"/>
              </a:tabLst>
            </a:pPr>
            <a:r>
              <a:rPr kumimoji="0" lang="vi-VN" altLang="en-US" sz="2400" b="1" i="1" u="none" strike="noStrike" cap="none" normalizeH="0" baseline="0" dirty="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Bảng 1 .Tiêu chí đánh giá năng lực:</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6523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CDE57F7-EAB2-8431-3492-F8619F271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40" y="1285574"/>
            <a:ext cx="4063893" cy="5029201"/>
          </a:xfrm>
          <a:prstGeom prst="rect">
            <a:avLst/>
          </a:prstGeom>
        </p:spPr>
      </p:pic>
      <p:grpSp>
        <p:nvGrpSpPr>
          <p:cNvPr id="21" name="组合 20"/>
          <p:cNvGrpSpPr/>
          <p:nvPr/>
        </p:nvGrpSpPr>
        <p:grpSpPr>
          <a:xfrm>
            <a:off x="469717" y="353277"/>
            <a:ext cx="7000228" cy="1130013"/>
            <a:chOff x="542289" y="280706"/>
            <a:chExt cx="4212592" cy="1130013"/>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rcRect t="17222" b="53519"/>
            <a:stretch>
              <a:fillRect/>
            </a:stretch>
          </p:blipFill>
          <p:spPr>
            <a:xfrm flipH="1">
              <a:off x="542289" y="280706"/>
              <a:ext cx="3862070" cy="1130013"/>
            </a:xfrm>
            <a:prstGeom prst="rect">
              <a:avLst/>
            </a:prstGeom>
          </p:spPr>
        </p:pic>
        <p:sp>
          <p:nvSpPr>
            <p:cNvPr id="23" name="文本框 22">
              <a:extLst>
                <a:ext uri="{FF2B5EF4-FFF2-40B4-BE49-F238E27FC236}">
                  <a16:creationId xmlns:a16="http://schemas.microsoft.com/office/drawing/2014/main" id="{6A3BD634-3B66-3389-CEB3-B8F2E56A1E8C}"/>
                </a:ext>
              </a:extLst>
            </p:cNvPr>
            <p:cNvSpPr txBox="1"/>
            <p:nvPr/>
          </p:nvSpPr>
          <p:spPr>
            <a:xfrm>
              <a:off x="648971" y="668368"/>
              <a:ext cx="4105910" cy="426720"/>
            </a:xfrm>
            <a:prstGeom prst="rect">
              <a:avLst/>
            </a:prstGeom>
            <a:noFill/>
          </p:spPr>
          <p:txBody>
            <a:bodyPr wrap="square" rtlCol="0">
              <a:noAutofit/>
            </a:bodyPr>
            <a:lstStyle/>
            <a:p>
              <a:r>
                <a:rPr lang="vi-VN" sz="2400" b="1" i="1" dirty="0">
                  <a:solidFill>
                    <a:srgbClr val="FF0000"/>
                  </a:solidFill>
                </a:rPr>
                <a:t>Bảng </a:t>
              </a:r>
              <a:r>
                <a:rPr lang="en-US" sz="2400" b="1" i="1" dirty="0">
                  <a:solidFill>
                    <a:srgbClr val="FF0000"/>
                  </a:solidFill>
                </a:rPr>
                <a:t>2</a:t>
              </a:r>
              <a:r>
                <a:rPr lang="vi-VN" sz="2400" b="1" i="1" dirty="0">
                  <a:solidFill>
                    <a:srgbClr val="FF0000"/>
                  </a:solidFill>
                </a:rPr>
                <a:t>. Bảng tổng hợp mức độ đạt được</a:t>
              </a:r>
              <a:r>
                <a:rPr lang="en-US" sz="2400" b="1" i="1" dirty="0"/>
                <a:t>:</a:t>
              </a:r>
              <a:endParaRPr lang="zh-CN" altLang="en-US" sz="2400" b="1" i="1" dirty="0">
                <a:solidFill>
                  <a:schemeClr val="tx1">
                    <a:lumMod val="75000"/>
                    <a:lumOff val="25000"/>
                  </a:schemeClr>
                </a:solidFill>
                <a:latin typeface="思源宋体 CN" panose="02020400000000000000" pitchFamily="18" charset="-122"/>
                <a:ea typeface="思源宋体 CN" panose="02020400000000000000" pitchFamily="18" charset="-122"/>
                <a:cs typeface="阿里巴巴普惠体 Medium" panose="00020600040101010101" pitchFamily="18" charset="-122"/>
                <a:sym typeface="思源宋体 CN" panose="02020400000000000000" pitchFamily="18" charset="-122"/>
              </a:endParaRPr>
            </a:p>
          </p:txBody>
        </p:sp>
      </p:grpSp>
      <p:graphicFrame>
        <p:nvGraphicFramePr>
          <p:cNvPr id="2" name="Table 1">
            <a:extLst>
              <a:ext uri="{FF2B5EF4-FFF2-40B4-BE49-F238E27FC236}">
                <a16:creationId xmlns:a16="http://schemas.microsoft.com/office/drawing/2014/main" id="{FABC5CC4-A146-4F6B-9DEE-489F8B0AF34C}"/>
              </a:ext>
            </a:extLst>
          </p:cNvPr>
          <p:cNvGraphicFramePr>
            <a:graphicFrameLocks noGrp="1"/>
          </p:cNvGraphicFramePr>
          <p:nvPr>
            <p:extLst>
              <p:ext uri="{D42A27DB-BD31-4B8C-83A1-F6EECF244321}">
                <p14:modId xmlns:p14="http://schemas.microsoft.com/office/powerpoint/2010/main" val="1578622048"/>
              </p:ext>
            </p:extLst>
          </p:nvPr>
        </p:nvGraphicFramePr>
        <p:xfrm>
          <a:off x="646995" y="1681002"/>
          <a:ext cx="7092640" cy="4633773"/>
        </p:xfrm>
        <a:graphic>
          <a:graphicData uri="http://schemas.openxmlformats.org/drawingml/2006/table">
            <a:tbl>
              <a:tblPr firstRow="1" firstCol="1" bandRow="1">
                <a:tableStyleId>{5A111915-BE36-4E01-A7E5-04B1672EAD32}</a:tableStyleId>
              </a:tblPr>
              <a:tblGrid>
                <a:gridCol w="1005200">
                  <a:extLst>
                    <a:ext uri="{9D8B030D-6E8A-4147-A177-3AD203B41FA5}">
                      <a16:colId xmlns:a16="http://schemas.microsoft.com/office/drawing/2014/main" val="2879461900"/>
                    </a:ext>
                  </a:extLst>
                </a:gridCol>
                <a:gridCol w="798105">
                  <a:extLst>
                    <a:ext uri="{9D8B030D-6E8A-4147-A177-3AD203B41FA5}">
                      <a16:colId xmlns:a16="http://schemas.microsoft.com/office/drawing/2014/main" val="2969240904"/>
                    </a:ext>
                  </a:extLst>
                </a:gridCol>
                <a:gridCol w="872868">
                  <a:extLst>
                    <a:ext uri="{9D8B030D-6E8A-4147-A177-3AD203B41FA5}">
                      <a16:colId xmlns:a16="http://schemas.microsoft.com/office/drawing/2014/main" val="2520591020"/>
                    </a:ext>
                  </a:extLst>
                </a:gridCol>
                <a:gridCol w="868979">
                  <a:extLst>
                    <a:ext uri="{9D8B030D-6E8A-4147-A177-3AD203B41FA5}">
                      <a16:colId xmlns:a16="http://schemas.microsoft.com/office/drawing/2014/main" val="2489012562"/>
                    </a:ext>
                  </a:extLst>
                </a:gridCol>
                <a:gridCol w="868979">
                  <a:extLst>
                    <a:ext uri="{9D8B030D-6E8A-4147-A177-3AD203B41FA5}">
                      <a16:colId xmlns:a16="http://schemas.microsoft.com/office/drawing/2014/main" val="2477051707"/>
                    </a:ext>
                  </a:extLst>
                </a:gridCol>
                <a:gridCol w="1005900">
                  <a:extLst>
                    <a:ext uri="{9D8B030D-6E8A-4147-A177-3AD203B41FA5}">
                      <a16:colId xmlns:a16="http://schemas.microsoft.com/office/drawing/2014/main" val="1010124887"/>
                    </a:ext>
                  </a:extLst>
                </a:gridCol>
                <a:gridCol w="1005900">
                  <a:extLst>
                    <a:ext uri="{9D8B030D-6E8A-4147-A177-3AD203B41FA5}">
                      <a16:colId xmlns:a16="http://schemas.microsoft.com/office/drawing/2014/main" val="2259452912"/>
                    </a:ext>
                  </a:extLst>
                </a:gridCol>
                <a:gridCol w="666709">
                  <a:extLst>
                    <a:ext uri="{9D8B030D-6E8A-4147-A177-3AD203B41FA5}">
                      <a16:colId xmlns:a16="http://schemas.microsoft.com/office/drawing/2014/main" val="3750270115"/>
                    </a:ext>
                  </a:extLst>
                </a:gridCol>
              </a:tblGrid>
              <a:tr h="572699">
                <a:tc rowSpan="3">
                  <a:txBody>
                    <a:bodyPr/>
                    <a:lstStyle/>
                    <a:p>
                      <a:pPr marL="0" marR="0" algn="just">
                        <a:lnSpc>
                          <a:spcPct val="115000"/>
                        </a:lnSpc>
                        <a:spcBef>
                          <a:spcPts val="0"/>
                        </a:spcBef>
                        <a:spcAft>
                          <a:spcPts val="0"/>
                        </a:spcAft>
                      </a:pPr>
                      <a:r>
                        <a:rPr lang="en-US" sz="2000" dirty="0" err="1">
                          <a:solidFill>
                            <a:srgbClr val="000000"/>
                          </a:solidFill>
                          <a:effectLst/>
                        </a:rPr>
                        <a:t>Lần</a:t>
                      </a:r>
                      <a:r>
                        <a:rPr lang="en-US" sz="2000" dirty="0">
                          <a:solidFill>
                            <a:srgbClr val="000000"/>
                          </a:solidFill>
                          <a:effectLst/>
                        </a:rPr>
                        <a:t> </a:t>
                      </a:r>
                      <a:r>
                        <a:rPr lang="en-US" sz="2000" dirty="0" err="1">
                          <a:solidFill>
                            <a:srgbClr val="000000"/>
                          </a:solidFill>
                          <a:effectLst/>
                        </a:rPr>
                        <a:t>thực</a:t>
                      </a:r>
                      <a:r>
                        <a:rPr lang="en-US" sz="2000" dirty="0">
                          <a:solidFill>
                            <a:srgbClr val="000000"/>
                          </a:solidFill>
                          <a:effectLst/>
                        </a:rPr>
                        <a:t> </a:t>
                      </a:r>
                      <a:r>
                        <a:rPr lang="en-US" sz="2000" dirty="0" err="1">
                          <a:solidFill>
                            <a:srgbClr val="000000"/>
                          </a:solidFill>
                          <a:effectLst/>
                        </a:rPr>
                        <a:t>nghiệm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3">
                  <a:txBody>
                    <a:bodyPr/>
                    <a:lstStyle/>
                    <a:p>
                      <a:pPr marL="0" marR="0" algn="just">
                        <a:lnSpc>
                          <a:spcPct val="115000"/>
                        </a:lnSpc>
                        <a:spcBef>
                          <a:spcPts val="0"/>
                        </a:spcBef>
                        <a:spcAft>
                          <a:spcPts val="0"/>
                        </a:spcAft>
                      </a:pPr>
                      <a:r>
                        <a:rPr lang="en-US" sz="2000" dirty="0" err="1">
                          <a:solidFill>
                            <a:srgbClr val="000000"/>
                          </a:solidFill>
                          <a:effectLst/>
                        </a:rPr>
                        <a:t>Tổng</a:t>
                      </a:r>
                      <a:r>
                        <a:rPr lang="en-US" sz="2000" dirty="0">
                          <a:solidFill>
                            <a:srgbClr val="000000"/>
                          </a:solidFill>
                          <a:effectLst/>
                        </a:rPr>
                        <a:t> </a:t>
                      </a:r>
                      <a:r>
                        <a:rPr lang="en-US" sz="2000" dirty="0" err="1">
                          <a:solidFill>
                            <a:srgbClr val="000000"/>
                          </a:solidFill>
                          <a:effectLst/>
                        </a:rPr>
                        <a:t>số</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6">
                  <a:txBody>
                    <a:bodyPr/>
                    <a:lstStyle/>
                    <a:p>
                      <a:pPr marL="0" marR="0" algn="ctr">
                        <a:lnSpc>
                          <a:spcPct val="115000"/>
                        </a:lnSpc>
                        <a:spcBef>
                          <a:spcPts val="0"/>
                        </a:spcBef>
                        <a:spcAft>
                          <a:spcPts val="0"/>
                        </a:spcAft>
                      </a:pPr>
                      <a:r>
                        <a:rPr lang="en-US" sz="2000" dirty="0" err="1">
                          <a:solidFill>
                            <a:srgbClr val="000000"/>
                          </a:solidFill>
                          <a:effectLst/>
                        </a:rPr>
                        <a:t>Mức</a:t>
                      </a:r>
                      <a:r>
                        <a:rPr lang="en-US" sz="2000" dirty="0">
                          <a:solidFill>
                            <a:srgbClr val="000000"/>
                          </a:solidFill>
                          <a:effectLst/>
                        </a:rPr>
                        <a:t> </a:t>
                      </a:r>
                      <a:r>
                        <a:rPr lang="en-US" sz="2000" dirty="0" err="1">
                          <a:solidFill>
                            <a:srgbClr val="000000"/>
                          </a:solidFill>
                          <a:effectLst/>
                        </a:rPr>
                        <a:t>độ</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9083994"/>
                  </a:ext>
                </a:extLst>
              </a:tr>
              <a:tr h="572699">
                <a:tc vMerge="1">
                  <a:txBody>
                    <a:bodyPr/>
                    <a:lstStyle/>
                    <a:p>
                      <a:endParaRPr lang="en-US"/>
                    </a:p>
                  </a:txBody>
                  <a:tcPr/>
                </a:tc>
                <a:tc vMerge="1">
                  <a:txBody>
                    <a:bodyPr/>
                    <a:lstStyle/>
                    <a:p>
                      <a:endParaRPr lang="en-US"/>
                    </a:p>
                  </a:txBody>
                  <a:tcPr/>
                </a:tc>
                <a:tc gridSpan="2">
                  <a:txBody>
                    <a:bodyPr/>
                    <a:lstStyle/>
                    <a:p>
                      <a:pPr marL="0" marR="0" algn="just">
                        <a:lnSpc>
                          <a:spcPct val="115000"/>
                        </a:lnSpc>
                        <a:spcBef>
                          <a:spcPts val="0"/>
                        </a:spcBef>
                        <a:spcAft>
                          <a:spcPts val="0"/>
                        </a:spcAft>
                      </a:pPr>
                      <a:r>
                        <a:rPr lang="en-US" sz="2000" b="1" dirty="0" err="1">
                          <a:solidFill>
                            <a:srgbClr val="000000"/>
                          </a:solidFill>
                          <a:effectLst/>
                        </a:rPr>
                        <a:t>Mức</a:t>
                      </a:r>
                      <a:r>
                        <a:rPr lang="en-US" sz="2000" b="1" dirty="0">
                          <a:solidFill>
                            <a:srgbClr val="000000"/>
                          </a:solidFill>
                          <a:effectLst/>
                        </a:rPr>
                        <a:t> 1</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en-US" sz="2000" b="1" dirty="0" err="1">
                          <a:solidFill>
                            <a:srgbClr val="000000"/>
                          </a:solidFill>
                          <a:effectLst/>
                        </a:rPr>
                        <a:t>Mức</a:t>
                      </a:r>
                      <a:r>
                        <a:rPr lang="en-US" sz="2000" b="1" dirty="0">
                          <a:solidFill>
                            <a:srgbClr val="000000"/>
                          </a:solidFill>
                          <a:effectLst/>
                        </a:rPr>
                        <a:t> 2</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en-US" sz="2000" b="1" dirty="0" err="1">
                          <a:solidFill>
                            <a:srgbClr val="000000"/>
                          </a:solidFill>
                          <a:effectLst/>
                        </a:rPr>
                        <a:t>Mức</a:t>
                      </a:r>
                      <a:r>
                        <a:rPr lang="en-US" sz="2000" b="1" dirty="0">
                          <a:solidFill>
                            <a:srgbClr val="000000"/>
                          </a:solidFill>
                          <a:effectLst/>
                        </a:rPr>
                        <a:t> 3</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439669782"/>
                  </a:ext>
                </a:extLst>
              </a:tr>
              <a:tr h="1183663">
                <a:tc vMerge="1">
                  <a:txBody>
                    <a:bodyPr/>
                    <a:lstStyle/>
                    <a:p>
                      <a:endParaRPr lang="en-US"/>
                    </a:p>
                  </a:txBody>
                  <a:tcPr/>
                </a:tc>
                <a:tc vMerge="1">
                  <a:txBody>
                    <a:bodyPr/>
                    <a:lstStyle/>
                    <a:p>
                      <a:endParaRPr lang="en-US"/>
                    </a:p>
                  </a:txBody>
                  <a:tcPr/>
                </a:tc>
                <a:tc>
                  <a:txBody>
                    <a:bodyPr/>
                    <a:lstStyle/>
                    <a:p>
                      <a:pPr marL="0" marR="0" algn="just">
                        <a:lnSpc>
                          <a:spcPct val="115000"/>
                        </a:lnSpc>
                        <a:spcBef>
                          <a:spcPts val="0"/>
                        </a:spcBef>
                        <a:spcAft>
                          <a:spcPts val="0"/>
                        </a:spcAft>
                      </a:pPr>
                      <a:r>
                        <a:rPr lang="en-US" sz="2000" b="1" dirty="0" err="1">
                          <a:solidFill>
                            <a:srgbClr val="000000"/>
                          </a:solidFill>
                          <a:effectLst/>
                        </a:rPr>
                        <a:t>Số</a:t>
                      </a:r>
                      <a:r>
                        <a:rPr lang="en-US" sz="2000" b="1" dirty="0">
                          <a:solidFill>
                            <a:srgbClr val="000000"/>
                          </a:solidFill>
                          <a:effectLst/>
                        </a:rPr>
                        <a:t> </a:t>
                      </a:r>
                      <a:r>
                        <a:rPr lang="en-US" sz="2000" b="1" dirty="0" err="1">
                          <a:solidFill>
                            <a:srgbClr val="000000"/>
                          </a:solidFill>
                          <a:effectLst/>
                        </a:rPr>
                        <a:t>lượng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b="1" dirty="0">
                          <a:solidFill>
                            <a:srgbClr val="000000"/>
                          </a:solidFill>
                          <a:effectLst/>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b="1" dirty="0" err="1">
                          <a:solidFill>
                            <a:srgbClr val="000000"/>
                          </a:solidFill>
                          <a:effectLst/>
                        </a:rPr>
                        <a:t>Số</a:t>
                      </a:r>
                      <a:r>
                        <a:rPr lang="en-US" sz="2000" b="1" dirty="0">
                          <a:solidFill>
                            <a:srgbClr val="000000"/>
                          </a:solidFill>
                          <a:effectLst/>
                        </a:rPr>
                        <a:t> </a:t>
                      </a:r>
                      <a:r>
                        <a:rPr lang="en-US" sz="2000" b="1" dirty="0" err="1">
                          <a:solidFill>
                            <a:srgbClr val="000000"/>
                          </a:solidFill>
                          <a:effectLst/>
                        </a:rPr>
                        <a:t>lượng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b="1" dirty="0">
                          <a:solidFill>
                            <a:srgbClr val="000000"/>
                          </a:solidFill>
                          <a:effectLst/>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b="1" dirty="0" err="1">
                          <a:solidFill>
                            <a:srgbClr val="000000"/>
                          </a:solidFill>
                          <a:effectLst/>
                        </a:rPr>
                        <a:t>Số</a:t>
                      </a:r>
                      <a:r>
                        <a:rPr lang="en-US" sz="2000" b="1" dirty="0">
                          <a:solidFill>
                            <a:srgbClr val="000000"/>
                          </a:solidFill>
                          <a:effectLst/>
                        </a:rPr>
                        <a:t> </a:t>
                      </a:r>
                      <a:r>
                        <a:rPr lang="en-US" sz="2000" b="1" dirty="0" err="1">
                          <a:solidFill>
                            <a:srgbClr val="000000"/>
                          </a:solidFill>
                          <a:effectLst/>
                        </a:rPr>
                        <a:t>lượng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b="1" dirty="0">
                          <a:solidFill>
                            <a:srgbClr val="000000"/>
                          </a:solidFill>
                          <a:effectLst/>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1137536"/>
                  </a:ext>
                </a:extLst>
              </a:tr>
              <a:tr h="576178">
                <a:tc>
                  <a:txBody>
                    <a:bodyPr/>
                    <a:lstStyle/>
                    <a:p>
                      <a:pPr marL="0" marR="0" algn="just">
                        <a:lnSpc>
                          <a:spcPct val="115000"/>
                        </a:lnSpc>
                        <a:spcBef>
                          <a:spcPts val="0"/>
                        </a:spcBef>
                        <a:spcAft>
                          <a:spcPts val="0"/>
                        </a:spcAft>
                      </a:pPr>
                      <a:r>
                        <a:rPr lang="en-US" sz="2000">
                          <a:solidFill>
                            <a:srgbClr val="000000"/>
                          </a:solidFill>
                          <a:effectLst/>
                        </a:rPr>
                        <a:t>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90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40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44.0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35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39.0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15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17.0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67772034"/>
                  </a:ext>
                </a:extLst>
              </a:tr>
              <a:tr h="576178">
                <a:tc>
                  <a:txBody>
                    <a:bodyPr/>
                    <a:lstStyle/>
                    <a:p>
                      <a:pPr marL="0" marR="0" algn="just">
                        <a:lnSpc>
                          <a:spcPct val="115000"/>
                        </a:lnSpc>
                        <a:spcBef>
                          <a:spcPts val="0"/>
                        </a:spcBef>
                        <a:spcAft>
                          <a:spcPts val="0"/>
                        </a:spcAft>
                      </a:pPr>
                      <a:r>
                        <a:rPr lang="en-US" sz="2000">
                          <a:solidFill>
                            <a:srgbClr val="000000"/>
                          </a:solidFill>
                          <a:effectLst/>
                        </a:rPr>
                        <a:t>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90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33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37.0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38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42.0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19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21.0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8209983"/>
                  </a:ext>
                </a:extLst>
              </a:tr>
              <a:tr h="576178">
                <a:tc>
                  <a:txBody>
                    <a:bodyPr/>
                    <a:lstStyle/>
                    <a:p>
                      <a:pPr marL="0" marR="0" algn="just">
                        <a:lnSpc>
                          <a:spcPct val="115000"/>
                        </a:lnSpc>
                        <a:spcBef>
                          <a:spcPts val="0"/>
                        </a:spcBef>
                        <a:spcAft>
                          <a:spcPts val="0"/>
                        </a:spcAft>
                      </a:pPr>
                      <a:r>
                        <a:rPr lang="en-US" sz="2000">
                          <a:solidFill>
                            <a:srgbClr val="000000"/>
                          </a:solidFill>
                          <a:effectLst/>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90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29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32.0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37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41.0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24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27.0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8658588"/>
                  </a:ext>
                </a:extLst>
              </a:tr>
              <a:tr h="576178">
                <a:tc>
                  <a:txBody>
                    <a:bodyPr/>
                    <a:lstStyle/>
                    <a:p>
                      <a:pPr marL="0" marR="0" algn="just">
                        <a:lnSpc>
                          <a:spcPct val="115000"/>
                        </a:lnSpc>
                        <a:spcBef>
                          <a:spcPts val="0"/>
                        </a:spcBef>
                        <a:spcAft>
                          <a:spcPts val="0"/>
                        </a:spcAft>
                      </a:pPr>
                      <a:r>
                        <a:rPr lang="en-US" sz="2000">
                          <a:solidFill>
                            <a:srgbClr val="000000"/>
                          </a:solidFill>
                          <a:effectLst/>
                        </a:rPr>
                        <a:t>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90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a:solidFill>
                            <a:srgbClr val="000000"/>
                          </a:solidFill>
                          <a:effectLst/>
                        </a:rPr>
                        <a:t>51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57.0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30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000" dirty="0">
                          <a:solidFill>
                            <a:srgbClr val="000000"/>
                          </a:solidFill>
                          <a:effectLst/>
                        </a:rPr>
                        <a:t>33.0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06790128"/>
                  </a:ext>
                </a:extLst>
              </a:tr>
            </a:tbl>
          </a:graphicData>
        </a:graphic>
      </p:graphicFrame>
    </p:spTree>
    <p:extLst>
      <p:ext uri="{BB962C8B-B14F-4D97-AF65-F5344CB8AC3E}">
        <p14:creationId xmlns:p14="http://schemas.microsoft.com/office/powerpoint/2010/main" val="265945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E067F6E-2C65-DF12-14BE-F2A64885730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86543" y="1344681"/>
            <a:ext cx="10134600" cy="4642462"/>
          </a:xfrm>
          <a:prstGeom prst="rect">
            <a:avLst/>
          </a:prstGeom>
        </p:spPr>
      </p:pic>
      <p:pic>
        <p:nvPicPr>
          <p:cNvPr id="4" name="图片 3">
            <a:extLst>
              <a:ext uri="{FF2B5EF4-FFF2-40B4-BE49-F238E27FC236}">
                <a16:creationId xmlns:a16="http://schemas.microsoft.com/office/drawing/2014/main" id="{84423006-3B03-D8C2-8CD8-6994B82A9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888" y="239585"/>
            <a:ext cx="1398424" cy="1262544"/>
          </a:xfrm>
          <a:prstGeom prst="rect">
            <a:avLst/>
          </a:prstGeom>
        </p:spPr>
      </p:pic>
      <p:grpSp>
        <p:nvGrpSpPr>
          <p:cNvPr id="17" name="组合 16">
            <a:extLst>
              <a:ext uri="{FF2B5EF4-FFF2-40B4-BE49-F238E27FC236}">
                <a16:creationId xmlns:a16="http://schemas.microsoft.com/office/drawing/2014/main" id="{F4AC8E62-6504-9D00-DEB5-F6BAB1998D91}"/>
              </a:ext>
            </a:extLst>
          </p:cNvPr>
          <p:cNvGrpSpPr/>
          <p:nvPr/>
        </p:nvGrpSpPr>
        <p:grpSpPr>
          <a:xfrm>
            <a:off x="870857" y="3040434"/>
            <a:ext cx="2436270" cy="3532306"/>
            <a:chOff x="645631" y="3980662"/>
            <a:chExt cx="2442807" cy="3429000"/>
          </a:xfrm>
        </p:grpSpPr>
        <p:pic>
          <p:nvPicPr>
            <p:cNvPr id="18" name="图片 17">
              <a:extLst>
                <a:ext uri="{FF2B5EF4-FFF2-40B4-BE49-F238E27FC236}">
                  <a16:creationId xmlns:a16="http://schemas.microsoft.com/office/drawing/2014/main" id="{37443E41-A60B-A531-83BD-5BF346BAB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5631" y="3980662"/>
              <a:ext cx="2358039" cy="3429000"/>
            </a:xfrm>
            <a:prstGeom prst="rect">
              <a:avLst/>
            </a:prstGeom>
          </p:spPr>
        </p:pic>
        <p:pic>
          <p:nvPicPr>
            <p:cNvPr id="19" name="图片 18">
              <a:extLst>
                <a:ext uri="{FF2B5EF4-FFF2-40B4-BE49-F238E27FC236}">
                  <a16:creationId xmlns:a16="http://schemas.microsoft.com/office/drawing/2014/main" id="{44C4D6CC-55DD-9ED0-EE2C-604B4D8D67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45072" y="5609281"/>
              <a:ext cx="943366" cy="1000475"/>
            </a:xfrm>
            <a:prstGeom prst="rect">
              <a:avLst/>
            </a:prstGeom>
          </p:spPr>
        </p:pic>
      </p:grpSp>
      <p:grpSp>
        <p:nvGrpSpPr>
          <p:cNvPr id="20" name="组合 19"/>
          <p:cNvGrpSpPr/>
          <p:nvPr/>
        </p:nvGrpSpPr>
        <p:grpSpPr>
          <a:xfrm>
            <a:off x="194374" y="284084"/>
            <a:ext cx="10936224" cy="1130013"/>
            <a:chOff x="-892263" y="280706"/>
            <a:chExt cx="8100116" cy="1130013"/>
          </a:xfrm>
        </p:grpSpPr>
        <p:pic>
          <p:nvPicPr>
            <p:cNvPr id="21" name="图片 20"/>
            <p:cNvPicPr>
              <a:picLocks noChangeAspect="1"/>
            </p:cNvPicPr>
            <p:nvPr/>
          </p:nvPicPr>
          <p:blipFill>
            <a:blip r:embed="rId6">
              <a:extLst>
                <a:ext uri="{28A0092B-C50C-407E-A947-70E740481C1C}">
                  <a14:useLocalDpi xmlns:a14="http://schemas.microsoft.com/office/drawing/2010/main" val="0"/>
                </a:ext>
              </a:extLst>
            </a:blip>
            <a:srcRect t="17222" b="53519"/>
            <a:stretch>
              <a:fillRect/>
            </a:stretch>
          </p:blipFill>
          <p:spPr>
            <a:xfrm flipH="1">
              <a:off x="-892263" y="280706"/>
              <a:ext cx="8100116" cy="1130013"/>
            </a:xfrm>
            <a:prstGeom prst="rect">
              <a:avLst/>
            </a:prstGeom>
          </p:spPr>
        </p:pic>
        <p:sp>
          <p:nvSpPr>
            <p:cNvPr id="22" name="文本框 21">
              <a:extLst>
                <a:ext uri="{FF2B5EF4-FFF2-40B4-BE49-F238E27FC236}">
                  <a16:creationId xmlns:a16="http://schemas.microsoft.com/office/drawing/2014/main" id="{6A3BD634-3B66-3389-CEB3-B8F2E56A1E8C}"/>
                </a:ext>
              </a:extLst>
            </p:cNvPr>
            <p:cNvSpPr txBox="1"/>
            <p:nvPr/>
          </p:nvSpPr>
          <p:spPr>
            <a:xfrm>
              <a:off x="-769130" y="635422"/>
              <a:ext cx="7976982" cy="468513"/>
            </a:xfrm>
            <a:prstGeom prst="rect">
              <a:avLst/>
            </a:prstGeom>
            <a:noFill/>
          </p:spPr>
          <p:txBody>
            <a:bodyPr wrap="square" rtlCol="0">
              <a:noAutofit/>
            </a:bodyPr>
            <a:lstStyle/>
            <a:p>
              <a:r>
                <a:rPr lang="en-US" sz="2400" b="1" i="1" dirty="0"/>
                <a:t> </a:t>
              </a:r>
              <a:r>
                <a:rPr lang="en-US" sz="2400" b="1" i="1" dirty="0" err="1">
                  <a:solidFill>
                    <a:srgbClr val="FF0000"/>
                  </a:solidFill>
                </a:rPr>
                <a:t>Biểu</a:t>
              </a:r>
              <a:r>
                <a:rPr lang="en-US" sz="2400" b="1" i="1" dirty="0">
                  <a:solidFill>
                    <a:srgbClr val="FF0000"/>
                  </a:solidFill>
                </a:rPr>
                <a:t> </a:t>
              </a:r>
              <a:r>
                <a:rPr lang="en-US" sz="2400" b="1" i="1" dirty="0" err="1">
                  <a:solidFill>
                    <a:srgbClr val="FF0000"/>
                  </a:solidFill>
                </a:rPr>
                <a:t>đồ</a:t>
              </a:r>
              <a:r>
                <a:rPr lang="en-US" sz="2400" b="1" i="1" dirty="0">
                  <a:solidFill>
                    <a:srgbClr val="FF0000"/>
                  </a:solidFill>
                </a:rPr>
                <a:t> </a:t>
              </a:r>
              <a:r>
                <a:rPr lang="en-US" sz="2400" b="1" i="1" dirty="0" err="1">
                  <a:solidFill>
                    <a:srgbClr val="FF0000"/>
                  </a:solidFill>
                </a:rPr>
                <a:t>biểu</a:t>
              </a:r>
              <a:r>
                <a:rPr lang="en-US" sz="2400" b="1" i="1" dirty="0">
                  <a:solidFill>
                    <a:srgbClr val="FF0000"/>
                  </a:solidFill>
                </a:rPr>
                <a:t> </a:t>
              </a:r>
              <a:r>
                <a:rPr lang="en-US" sz="2400" b="1" i="1" dirty="0" err="1">
                  <a:solidFill>
                    <a:srgbClr val="FF0000"/>
                  </a:solidFill>
                </a:rPr>
                <a:t>diễn</a:t>
              </a:r>
              <a:r>
                <a:rPr lang="en-US" sz="2400" b="1" i="1" dirty="0">
                  <a:solidFill>
                    <a:srgbClr val="FF0000"/>
                  </a:solidFill>
                </a:rPr>
                <a:t> </a:t>
              </a:r>
              <a:r>
                <a:rPr lang="en-US" sz="2400" b="1" i="1" dirty="0" err="1">
                  <a:solidFill>
                    <a:srgbClr val="FF0000"/>
                  </a:solidFill>
                </a:rPr>
                <a:t>các</a:t>
              </a:r>
              <a:r>
                <a:rPr lang="en-US" sz="2400" b="1" i="1" dirty="0">
                  <a:solidFill>
                    <a:srgbClr val="FF0000"/>
                  </a:solidFill>
                </a:rPr>
                <a:t> </a:t>
              </a:r>
              <a:r>
                <a:rPr lang="en-US" sz="2400" b="1" i="1" dirty="0" err="1">
                  <a:solidFill>
                    <a:srgbClr val="FF0000"/>
                  </a:solidFill>
                </a:rPr>
                <a:t>mức</a:t>
              </a:r>
              <a:r>
                <a:rPr lang="en-US" sz="2400" b="1" i="1" dirty="0">
                  <a:solidFill>
                    <a:srgbClr val="FF0000"/>
                  </a:solidFill>
                </a:rPr>
                <a:t> </a:t>
              </a:r>
              <a:r>
                <a:rPr lang="en-US" sz="2400" b="1" i="1" dirty="0" err="1">
                  <a:solidFill>
                    <a:srgbClr val="FF0000"/>
                  </a:solidFill>
                </a:rPr>
                <a:t>độ</a:t>
              </a:r>
              <a:r>
                <a:rPr lang="en-US" sz="2400" b="1" i="1" dirty="0">
                  <a:solidFill>
                    <a:srgbClr val="FF0000"/>
                  </a:solidFill>
                </a:rPr>
                <a:t> </a:t>
              </a:r>
              <a:r>
                <a:rPr lang="en-US" sz="2400" b="1" i="1" dirty="0" err="1">
                  <a:solidFill>
                    <a:srgbClr val="FF0000"/>
                  </a:solidFill>
                </a:rPr>
                <a:t>đạt</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của</a:t>
              </a:r>
              <a:r>
                <a:rPr lang="en-US" sz="2400" b="1" i="1" dirty="0">
                  <a:solidFill>
                    <a:srgbClr val="FF0000"/>
                  </a:solidFill>
                </a:rPr>
                <a:t> </a:t>
              </a:r>
              <a:r>
                <a:rPr lang="en-US" sz="2400" b="1" i="1" dirty="0" err="1">
                  <a:solidFill>
                    <a:srgbClr val="FF0000"/>
                  </a:solidFill>
                </a:rPr>
                <a:t>học</a:t>
              </a:r>
              <a:r>
                <a:rPr lang="en-US" sz="2400" b="1" i="1" dirty="0">
                  <a:solidFill>
                    <a:srgbClr val="FF0000"/>
                  </a:solidFill>
                </a:rPr>
                <a:t> </a:t>
              </a:r>
              <a:r>
                <a:rPr lang="en-US" sz="2400" b="1" i="1" dirty="0" err="1">
                  <a:solidFill>
                    <a:srgbClr val="FF0000"/>
                  </a:solidFill>
                </a:rPr>
                <a:t>sinh</a:t>
              </a:r>
              <a:r>
                <a:rPr lang="en-US" sz="2400" b="1" i="1" dirty="0">
                  <a:solidFill>
                    <a:srgbClr val="FF0000"/>
                  </a:solidFill>
                </a:rPr>
                <a:t> qua 4 </a:t>
              </a:r>
              <a:r>
                <a:rPr lang="en-US" sz="2400" b="1" i="1" dirty="0" err="1">
                  <a:solidFill>
                    <a:srgbClr val="FF0000"/>
                  </a:solidFill>
                </a:rPr>
                <a:t>lần</a:t>
              </a:r>
              <a:r>
                <a:rPr lang="en-US" sz="2400" b="1" i="1" dirty="0">
                  <a:solidFill>
                    <a:srgbClr val="FF0000"/>
                  </a:solidFill>
                </a:rPr>
                <a:t> </a:t>
              </a:r>
              <a:r>
                <a:rPr lang="en-US" sz="2400" b="1" i="1" dirty="0" err="1">
                  <a:solidFill>
                    <a:srgbClr val="FF0000"/>
                  </a:solidFill>
                </a:rPr>
                <a:t>thực</a:t>
              </a:r>
              <a:r>
                <a:rPr lang="en-US" sz="2400" b="1" i="1" dirty="0">
                  <a:solidFill>
                    <a:srgbClr val="FF0000"/>
                  </a:solidFill>
                </a:rPr>
                <a:t> </a:t>
              </a:r>
              <a:r>
                <a:rPr lang="en-US" sz="2400" b="1" i="1" dirty="0" err="1">
                  <a:solidFill>
                    <a:srgbClr val="FF0000"/>
                  </a:solidFill>
                </a:rPr>
                <a:t>nghiệm</a:t>
              </a:r>
              <a:r>
                <a:rPr lang="en-US" sz="2400" b="1" i="1" dirty="0">
                  <a:solidFill>
                    <a:srgbClr val="FF0000"/>
                  </a:solidFill>
                </a:rPr>
                <a:t>.</a:t>
              </a:r>
              <a:endParaRPr lang="en-US" sz="2400" dirty="0">
                <a:solidFill>
                  <a:srgbClr val="FF0000"/>
                </a:solidFill>
                <a:effectLst/>
              </a:endParaRPr>
            </a:p>
          </p:txBody>
        </p:sp>
      </p:gr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586" y="2411070"/>
            <a:ext cx="763739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79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97FA75D-4A60-4962-2377-760621C0E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217" y="1515717"/>
            <a:ext cx="9269933" cy="4910936"/>
          </a:xfrm>
          <a:prstGeom prst="rect">
            <a:avLst/>
          </a:prstGeom>
        </p:spPr>
      </p:pic>
      <p:sp>
        <p:nvSpPr>
          <p:cNvPr id="10" name="文本框 9">
            <a:extLst>
              <a:ext uri="{FF2B5EF4-FFF2-40B4-BE49-F238E27FC236}">
                <a16:creationId xmlns:a16="http://schemas.microsoft.com/office/drawing/2014/main" id="{2C4F2EBD-1F45-BBB6-857E-22944DBF296B}"/>
              </a:ext>
            </a:extLst>
          </p:cNvPr>
          <p:cNvSpPr txBox="1"/>
          <p:nvPr/>
        </p:nvSpPr>
        <p:spPr>
          <a:xfrm>
            <a:off x="1364566" y="2483039"/>
            <a:ext cx="6471137" cy="2358407"/>
          </a:xfrm>
          <a:prstGeom prst="rect">
            <a:avLst/>
          </a:prstGeom>
          <a:noFill/>
        </p:spPr>
        <p:txBody>
          <a:bodyPr wrap="square">
            <a:normAutofit/>
          </a:bodyPr>
          <a:lstStyle/>
          <a:p>
            <a:pPr algn="just"/>
            <a:r>
              <a:rPr lang="de-DE" sz="2400" b="1" dirty="0">
                <a:solidFill>
                  <a:srgbClr val="0070C0"/>
                </a:solidFill>
              </a:rPr>
              <a:t> Những kiến nghị, đề xuất điều kiện để triển khai, ứng dụng các biện pháp vào thực tiễn.</a:t>
            </a:r>
            <a:endParaRPr lang="en-US" sz="2400" dirty="0">
              <a:solidFill>
                <a:srgbClr val="0070C0"/>
              </a:solidFill>
            </a:endParaRPr>
          </a:p>
          <a:p>
            <a:pPr marL="342900" indent="-342900" algn="just">
              <a:buAutoNum type="arabicPeriod"/>
            </a:pPr>
            <a:endParaRPr lang="en-US" sz="2400" dirty="0">
              <a:solidFill>
                <a:srgbClr val="0070C0"/>
              </a:solidFill>
            </a:endParaRPr>
          </a:p>
        </p:txBody>
      </p:sp>
      <p:pic>
        <p:nvPicPr>
          <p:cNvPr id="16" name="图片 15">
            <a:extLst>
              <a:ext uri="{FF2B5EF4-FFF2-40B4-BE49-F238E27FC236}">
                <a16:creationId xmlns:a16="http://schemas.microsoft.com/office/drawing/2014/main" id="{2AA9DA59-429F-AF4B-5BCC-A7D81CEA4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274" y="2066986"/>
            <a:ext cx="2869726" cy="4109015"/>
          </a:xfrm>
          <a:prstGeom prst="rect">
            <a:avLst/>
          </a:prstGeom>
        </p:spPr>
      </p:pic>
      <p:grpSp>
        <p:nvGrpSpPr>
          <p:cNvPr id="17" name="组合 16"/>
          <p:cNvGrpSpPr/>
          <p:nvPr/>
        </p:nvGrpSpPr>
        <p:grpSpPr>
          <a:xfrm>
            <a:off x="469717" y="353277"/>
            <a:ext cx="4279267" cy="1130013"/>
            <a:chOff x="542289" y="280706"/>
            <a:chExt cx="4279267" cy="1130013"/>
          </a:xfrm>
        </p:grpSpPr>
        <p:pic>
          <p:nvPicPr>
            <p:cNvPr id="18" name="图片 17"/>
            <p:cNvPicPr>
              <a:picLocks noChangeAspect="1"/>
            </p:cNvPicPr>
            <p:nvPr/>
          </p:nvPicPr>
          <p:blipFill>
            <a:blip r:embed="rId4">
              <a:extLst>
                <a:ext uri="{28A0092B-C50C-407E-A947-70E740481C1C}">
                  <a14:useLocalDpi xmlns:a14="http://schemas.microsoft.com/office/drawing/2010/main" val="0"/>
                </a:ext>
              </a:extLst>
            </a:blip>
            <a:srcRect t="17222" b="53519"/>
            <a:stretch>
              <a:fillRect/>
            </a:stretch>
          </p:blipFill>
          <p:spPr>
            <a:xfrm flipH="1">
              <a:off x="542289" y="280706"/>
              <a:ext cx="3862070" cy="1130013"/>
            </a:xfrm>
            <a:prstGeom prst="rect">
              <a:avLst/>
            </a:prstGeom>
          </p:spPr>
        </p:pic>
        <p:sp>
          <p:nvSpPr>
            <p:cNvPr id="19" name="文本框 18">
              <a:extLst>
                <a:ext uri="{FF2B5EF4-FFF2-40B4-BE49-F238E27FC236}">
                  <a16:creationId xmlns:a16="http://schemas.microsoft.com/office/drawing/2014/main" id="{6A3BD634-3B66-3389-CEB3-B8F2E56A1E8C}"/>
                </a:ext>
              </a:extLst>
            </p:cNvPr>
            <p:cNvSpPr txBox="1"/>
            <p:nvPr/>
          </p:nvSpPr>
          <p:spPr>
            <a:xfrm>
              <a:off x="715646" y="592168"/>
              <a:ext cx="4105910" cy="468513"/>
            </a:xfrm>
            <a:prstGeom prst="rect">
              <a:avLst/>
            </a:prstGeom>
            <a:noFill/>
          </p:spPr>
          <p:txBody>
            <a:bodyPr wrap="square" rtlCol="0">
              <a:noAutofit/>
            </a:bodyPr>
            <a:lstStyle/>
            <a:p>
              <a:r>
                <a:rPr lang="en-US" sz="3200" b="1" dirty="0">
                  <a:solidFill>
                    <a:srgbClr val="FF0000"/>
                  </a:solidFill>
                </a:rPr>
                <a:t>PHẦN KẾT LUẬN</a:t>
              </a:r>
              <a:endParaRPr lang="en-US" sz="3200" dirty="0">
                <a:solidFill>
                  <a:srgbClr val="FF0000"/>
                </a:solidFill>
                <a:effectLst/>
              </a:endParaRPr>
            </a:p>
          </p:txBody>
        </p:sp>
      </p:grpSp>
    </p:spTree>
    <p:extLst>
      <p:ext uri="{BB962C8B-B14F-4D97-AF65-F5344CB8AC3E}">
        <p14:creationId xmlns:p14="http://schemas.microsoft.com/office/powerpoint/2010/main" val="492371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l="1694" t="19471" r="3002" b="19365"/>
          <a:stretch>
            <a:fillRect/>
          </a:stretch>
        </p:blipFill>
        <p:spPr>
          <a:xfrm>
            <a:off x="1876906" y="508000"/>
            <a:ext cx="8388052" cy="5384800"/>
          </a:xfrm>
          <a:prstGeom prst="rect">
            <a:avLst/>
          </a:prstGeom>
          <a:effectLst>
            <a:outerShdw blurRad="50800" dist="38100" dir="2700000" algn="tl" rotWithShape="0">
              <a:schemeClr val="accent6">
                <a:lumMod val="50000"/>
                <a:alpha val="40000"/>
              </a:scheme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199" y="2504480"/>
            <a:ext cx="4368811" cy="4353520"/>
          </a:xfrm>
          <a:prstGeom prst="rect">
            <a:avLst/>
          </a:prstGeom>
        </p:spPr>
      </p:pic>
      <p:sp>
        <p:nvSpPr>
          <p:cNvPr id="32" name="文本框 31">
            <a:extLst>
              <a:ext uri="{FF2B5EF4-FFF2-40B4-BE49-F238E27FC236}">
                <a16:creationId xmlns:a16="http://schemas.microsoft.com/office/drawing/2014/main" id="{A6251689-D35E-19E7-05CE-BF7DBD5BFC35}"/>
              </a:ext>
            </a:extLst>
          </p:cNvPr>
          <p:cNvSpPr txBox="1"/>
          <p:nvPr/>
        </p:nvSpPr>
        <p:spPr>
          <a:xfrm>
            <a:off x="2037597" y="1702999"/>
            <a:ext cx="8326853" cy="3291032"/>
          </a:xfrm>
          <a:prstGeom prst="rect">
            <a:avLst/>
          </a:prstGeom>
          <a:noFill/>
        </p:spPr>
        <p:txBody>
          <a:bodyPr wrap="square">
            <a:normAutofit/>
          </a:bodyPr>
          <a:lstStyle/>
          <a:p>
            <a:pPr algn="ctr">
              <a:lnSpc>
                <a:spcPct val="80000"/>
              </a:lnSpc>
            </a:pPr>
            <a:r>
              <a:rPr lang="en-US" altLang="vi-VN" sz="6000" dirty="0">
                <a:solidFill>
                  <a:schemeClr val="accent6">
                    <a:lumMod val="75000"/>
                  </a:schemeClr>
                </a:solidFill>
                <a:latin typeface="Noto Sans"/>
                <a:ea typeface="Noto Sans"/>
                <a:cs typeface="胡晓波男神体" panose="02010600030101010101" pitchFamily="2" charset="-122"/>
                <a:sym typeface="思源宋体 CN" panose="02020400000000000000" pitchFamily="18" charset="-122"/>
              </a:rPr>
              <a:t>XIN CHÂN THÀNH CÁM ƠN </a:t>
            </a:r>
          </a:p>
          <a:p>
            <a:pPr algn="ctr">
              <a:lnSpc>
                <a:spcPct val="80000"/>
              </a:lnSpc>
            </a:pPr>
            <a:r>
              <a:rPr lang="en-US" altLang="vi-VN" sz="6000" dirty="0">
                <a:solidFill>
                  <a:schemeClr val="accent6">
                    <a:lumMod val="75000"/>
                  </a:schemeClr>
                </a:solidFill>
                <a:latin typeface="Noto Sans"/>
                <a:ea typeface="Noto Sans"/>
                <a:cs typeface="胡晓波男神体" panose="02010600030101010101" pitchFamily="2" charset="-122"/>
                <a:sym typeface="思源宋体 CN" panose="02020400000000000000" pitchFamily="18" charset="-122"/>
              </a:rPr>
              <a:t>QUÝ BAN GIÁM KHẢO </a:t>
            </a:r>
            <a:endParaRPr lang="zh-CN" altLang="en-US" sz="6000" dirty="0">
              <a:solidFill>
                <a:schemeClr val="accent6">
                  <a:lumMod val="75000"/>
                </a:schemeClr>
              </a:solidFill>
              <a:latin typeface="思源宋体 CN Heavy" panose="02020900000000000000" pitchFamily="18" charset="-122"/>
              <a:ea typeface="思源宋体 CN Heavy" panose="02020900000000000000" pitchFamily="18" charset="-122"/>
              <a:cs typeface="胡晓波男神体" panose="02010600030101010101" pitchFamily="2" charset="-122"/>
              <a:sym typeface="思源宋体 CN" panose="02020400000000000000" pitchFamily="18" charset="-122"/>
            </a:endParaRPr>
          </a:p>
        </p:txBody>
      </p:sp>
      <p:pic>
        <p:nvPicPr>
          <p:cNvPr id="10" name="图片 9"/>
          <p:cNvPicPr>
            <a:picLocks noChangeAspect="1"/>
          </p:cNvPicPr>
          <p:nvPr/>
        </p:nvPicPr>
        <p:blipFill>
          <a:blip r:embed="rId5" cstate="hqprint">
            <a:extLst>
              <a:ext uri="{28A0092B-C50C-407E-A947-70E740481C1C}">
                <a14:useLocalDpi xmlns:a14="http://schemas.microsoft.com/office/drawing/2010/main" val="0"/>
              </a:ext>
            </a:extLst>
          </a:blip>
          <a:srcRect t="41800" b="12834"/>
          <a:stretch>
            <a:fillRect/>
          </a:stretch>
        </p:blipFill>
        <p:spPr>
          <a:xfrm>
            <a:off x="-115656" y="4640113"/>
            <a:ext cx="4863039" cy="2206172"/>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rcRect l="77920" b="67121"/>
          <a:stretch>
            <a:fillRect/>
          </a:stretch>
        </p:blipFill>
        <p:spPr>
          <a:xfrm>
            <a:off x="9976654" y="0"/>
            <a:ext cx="2220910" cy="1574800"/>
          </a:xfrm>
          <a:prstGeom prst="rect">
            <a:avLst/>
          </a:prstGeom>
        </p:spPr>
      </p:pic>
      <p:pic>
        <p:nvPicPr>
          <p:cNvPr id="49" name="图片 48"/>
          <p:cNvPicPr>
            <a:picLocks noChangeAspect="1"/>
          </p:cNvPicPr>
          <p:nvPr/>
        </p:nvPicPr>
        <p:blipFill>
          <a:blip r:embed="rId7">
            <a:extLst>
              <a:ext uri="{28A0092B-C50C-407E-A947-70E740481C1C}">
                <a14:useLocalDpi xmlns:a14="http://schemas.microsoft.com/office/drawing/2010/main" val="0"/>
              </a:ext>
            </a:extLst>
          </a:blip>
          <a:srcRect l="10622" t="18295" r="80851" b="58927"/>
          <a:stretch>
            <a:fillRect/>
          </a:stretch>
        </p:blipFill>
        <p:spPr>
          <a:xfrm>
            <a:off x="1034629" y="338021"/>
            <a:ext cx="1506623" cy="1916501"/>
          </a:xfrm>
          <a:prstGeom prst="rect">
            <a:avLst/>
          </a:prstGeom>
        </p:spPr>
      </p:pic>
    </p:spTree>
    <p:extLst>
      <p:ext uri="{BB962C8B-B14F-4D97-AF65-F5344CB8AC3E}">
        <p14:creationId xmlns:p14="http://schemas.microsoft.com/office/powerpoint/2010/main" val="2291083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CDE57F7-EAB2-8431-3492-F8619F271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197" y="3440210"/>
            <a:ext cx="4197745" cy="3121000"/>
          </a:xfrm>
          <a:prstGeom prst="rect">
            <a:avLst/>
          </a:prstGeom>
        </p:spPr>
      </p:pic>
      <p:sp>
        <p:nvSpPr>
          <p:cNvPr id="16" name="文本框 15">
            <a:extLst>
              <a:ext uri="{FF2B5EF4-FFF2-40B4-BE49-F238E27FC236}">
                <a16:creationId xmlns:a16="http://schemas.microsoft.com/office/drawing/2014/main" id="{B764F58E-94A9-005F-4EBA-2415D3535845}"/>
              </a:ext>
            </a:extLst>
          </p:cNvPr>
          <p:cNvSpPr txBox="1"/>
          <p:nvPr/>
        </p:nvSpPr>
        <p:spPr>
          <a:xfrm>
            <a:off x="697127" y="2145984"/>
            <a:ext cx="10798670" cy="1066552"/>
          </a:xfrm>
          <a:prstGeom prst="rect">
            <a:avLst/>
          </a:prstGeom>
          <a:noFill/>
        </p:spPr>
        <p:txBody>
          <a:bodyPr wrap="square">
            <a:normAutofit fontScale="92500" lnSpcReduction="10000"/>
          </a:bodyPr>
          <a:lstStyle/>
          <a:p>
            <a:pPr marL="285750" lvl="0" indent="-285750">
              <a:lnSpc>
                <a:spcPct val="120000"/>
              </a:lnSpc>
              <a:buFont typeface="Arial" panose="020B0604020202020204" pitchFamily="34" charset="0"/>
              <a:buChar char="•"/>
            </a:pPr>
            <a:r>
              <a:rPr lang="en-US" sz="2000" dirty="0" err="1"/>
              <a:t>Phương</a:t>
            </a:r>
            <a:r>
              <a:rPr lang="en-US" sz="2000" dirty="0"/>
              <a:t> </a:t>
            </a:r>
            <a:r>
              <a:rPr lang="en-US" sz="2000" dirty="0" err="1"/>
              <a:t>pháp</a:t>
            </a:r>
            <a:r>
              <a:rPr lang="en-US" sz="2000" dirty="0"/>
              <a:t> </a:t>
            </a:r>
            <a:r>
              <a:rPr lang="en-US" sz="2000" dirty="0" err="1"/>
              <a:t>dạy</a:t>
            </a:r>
            <a:r>
              <a:rPr lang="en-US" sz="2000" dirty="0"/>
              <a:t> </a:t>
            </a:r>
            <a:r>
              <a:rPr lang="en-US" sz="2000" dirty="0" err="1"/>
              <a:t>học</a:t>
            </a:r>
            <a:r>
              <a:rPr lang="en-US" sz="2000" dirty="0"/>
              <a:t> </a:t>
            </a:r>
            <a:r>
              <a:rPr lang="en-US" sz="2000" dirty="0" err="1"/>
              <a:t>có</a:t>
            </a:r>
            <a:r>
              <a:rPr lang="en-US" sz="2000" dirty="0"/>
              <a:t> </a:t>
            </a:r>
            <a:r>
              <a:rPr lang="en-US" sz="2000" dirty="0" err="1"/>
              <a:t>tổ</a:t>
            </a:r>
            <a:r>
              <a:rPr lang="en-US" sz="2000" dirty="0"/>
              <a:t> </a:t>
            </a:r>
            <a:r>
              <a:rPr lang="en-US" sz="2000" dirty="0" err="1"/>
              <a:t>chức</a:t>
            </a:r>
            <a:r>
              <a:rPr lang="en-US" sz="2000" dirty="0"/>
              <a:t> HĐTNST </a:t>
            </a:r>
            <a:r>
              <a:rPr lang="en-US" sz="2000" dirty="0" err="1"/>
              <a:t>không</a:t>
            </a:r>
            <a:r>
              <a:rPr lang="en-US" sz="2000" dirty="0"/>
              <a:t> </a:t>
            </a:r>
            <a:r>
              <a:rPr lang="en-US" sz="2000" dirty="0" err="1"/>
              <a:t>chỉ</a:t>
            </a:r>
            <a:r>
              <a:rPr lang="en-US" sz="2000" dirty="0"/>
              <a:t> </a:t>
            </a:r>
            <a:r>
              <a:rPr lang="en-US" sz="2000" dirty="0" err="1"/>
              <a:t>chú</a:t>
            </a:r>
            <a:r>
              <a:rPr lang="en-US" sz="2000" dirty="0"/>
              <a:t> ý </a:t>
            </a:r>
            <a:r>
              <a:rPr lang="en-US" sz="2000" dirty="0" err="1"/>
              <a:t>tích</a:t>
            </a:r>
            <a:r>
              <a:rPr lang="en-US" sz="2000" dirty="0"/>
              <a:t> </a:t>
            </a:r>
            <a:r>
              <a:rPr lang="en-US" sz="2000" dirty="0" err="1"/>
              <a:t>cực</a:t>
            </a:r>
            <a:r>
              <a:rPr lang="en-US" sz="2000" dirty="0"/>
              <a:t> </a:t>
            </a:r>
            <a:r>
              <a:rPr lang="en-US" sz="2000" dirty="0" err="1"/>
              <a:t>hóa</a:t>
            </a:r>
            <a:r>
              <a:rPr lang="en-US" sz="2000" dirty="0"/>
              <a:t> </a:t>
            </a:r>
            <a:r>
              <a:rPr lang="en-US" sz="2000" dirty="0" err="1"/>
              <a:t>học</a:t>
            </a:r>
            <a:r>
              <a:rPr lang="en-US" sz="2000" dirty="0"/>
              <a:t> </a:t>
            </a:r>
            <a:r>
              <a:rPr lang="en-US" sz="2000" dirty="0" err="1"/>
              <a:t>sinh</a:t>
            </a:r>
            <a:r>
              <a:rPr lang="en-US" sz="2000" dirty="0"/>
              <a:t> </a:t>
            </a:r>
            <a:r>
              <a:rPr lang="en-US" sz="2000" dirty="0" err="1"/>
              <a:t>về</a:t>
            </a:r>
            <a:r>
              <a:rPr lang="en-US" sz="2000" dirty="0"/>
              <a:t> </a:t>
            </a:r>
            <a:r>
              <a:rPr lang="en-US" sz="2000" dirty="0" err="1"/>
              <a:t>hoạt</a:t>
            </a:r>
            <a:r>
              <a:rPr lang="en-US" sz="2000" dirty="0"/>
              <a:t> </a:t>
            </a:r>
            <a:r>
              <a:rPr lang="en-US" sz="2000" dirty="0" err="1"/>
              <a:t>động</a:t>
            </a:r>
            <a:r>
              <a:rPr lang="en-US" sz="2000" dirty="0"/>
              <a:t> </a:t>
            </a:r>
            <a:r>
              <a:rPr lang="en-US" sz="2000" dirty="0" err="1"/>
              <a:t>trí</a:t>
            </a:r>
            <a:r>
              <a:rPr lang="en-US" sz="2000" dirty="0"/>
              <a:t> </a:t>
            </a:r>
            <a:r>
              <a:rPr lang="en-US" sz="2000" dirty="0" err="1"/>
              <a:t>tuệ</a:t>
            </a:r>
            <a:r>
              <a:rPr lang="en-US" sz="2000" dirty="0"/>
              <a:t> </a:t>
            </a:r>
            <a:r>
              <a:rPr lang="en-US" sz="2000" dirty="0" err="1"/>
              <a:t>mà</a:t>
            </a:r>
            <a:r>
              <a:rPr lang="en-US" sz="2000" dirty="0"/>
              <a:t> </a:t>
            </a:r>
            <a:r>
              <a:rPr lang="en-US" sz="2000" dirty="0" err="1"/>
              <a:t>còn</a:t>
            </a:r>
            <a:r>
              <a:rPr lang="en-US" sz="2000" dirty="0"/>
              <a:t> </a:t>
            </a:r>
            <a:r>
              <a:rPr lang="en-US" sz="2000" dirty="0" err="1"/>
              <a:t>chú</a:t>
            </a:r>
            <a:r>
              <a:rPr lang="en-US" sz="2000" dirty="0"/>
              <a:t> ý </a:t>
            </a:r>
            <a:r>
              <a:rPr lang="en-US" sz="2000" dirty="0" err="1"/>
              <a:t>rèn</a:t>
            </a:r>
            <a:r>
              <a:rPr lang="en-US" sz="2000" dirty="0"/>
              <a:t> </a:t>
            </a:r>
            <a:r>
              <a:rPr lang="en-US" sz="2000" dirty="0" err="1"/>
              <a:t>luyện</a:t>
            </a:r>
            <a:r>
              <a:rPr lang="en-US" sz="2000" dirty="0"/>
              <a:t> </a:t>
            </a:r>
            <a:r>
              <a:rPr lang="en-US" sz="2000" dirty="0" err="1"/>
              <a:t>năng</a:t>
            </a:r>
            <a:r>
              <a:rPr lang="en-US" sz="2000" dirty="0"/>
              <a:t> </a:t>
            </a:r>
            <a:r>
              <a:rPr lang="en-US" sz="2000" dirty="0" err="1"/>
              <a:t>lực</a:t>
            </a:r>
            <a:r>
              <a:rPr lang="en-US" sz="2000" dirty="0"/>
              <a:t> </a:t>
            </a:r>
            <a:r>
              <a:rPr lang="en-US" sz="2000" dirty="0" err="1"/>
              <a:t>giải</a:t>
            </a:r>
            <a:r>
              <a:rPr lang="en-US" sz="2000" dirty="0"/>
              <a:t> </a:t>
            </a:r>
            <a:r>
              <a:rPr lang="en-US" sz="2000" dirty="0" err="1"/>
              <a:t>quyết</a:t>
            </a:r>
            <a:r>
              <a:rPr lang="en-US" sz="2000" dirty="0"/>
              <a:t> </a:t>
            </a:r>
            <a:r>
              <a:rPr lang="en-US" sz="2000" dirty="0" err="1"/>
              <a:t>vấn</a:t>
            </a:r>
            <a:r>
              <a:rPr lang="en-US" sz="2000" dirty="0"/>
              <a:t> </a:t>
            </a:r>
            <a:r>
              <a:rPr lang="en-US" sz="2000" dirty="0" err="1"/>
              <a:t>đề</a:t>
            </a:r>
            <a:r>
              <a:rPr lang="en-US" sz="2000" dirty="0"/>
              <a:t>, </a:t>
            </a:r>
            <a:r>
              <a:rPr lang="en-US" sz="2000" dirty="0" err="1"/>
              <a:t>gắn</a:t>
            </a:r>
            <a:r>
              <a:rPr lang="en-US" sz="2000" dirty="0"/>
              <a:t> </a:t>
            </a:r>
            <a:r>
              <a:rPr lang="en-US" sz="2000" dirty="0" err="1"/>
              <a:t>với</a:t>
            </a:r>
            <a:r>
              <a:rPr lang="en-US" sz="2000" dirty="0"/>
              <a:t> </a:t>
            </a:r>
            <a:r>
              <a:rPr lang="en-US" sz="2000" dirty="0" err="1"/>
              <a:t>tình</a:t>
            </a:r>
            <a:r>
              <a:rPr lang="en-US" sz="2000" dirty="0"/>
              <a:t> </a:t>
            </a:r>
            <a:r>
              <a:rPr lang="en-US" sz="2000" dirty="0" err="1"/>
              <a:t>huống</a:t>
            </a:r>
            <a:r>
              <a:rPr lang="en-US" sz="2000" dirty="0"/>
              <a:t> </a:t>
            </a:r>
            <a:r>
              <a:rPr lang="en-US" sz="2000" dirty="0" err="1"/>
              <a:t>của</a:t>
            </a:r>
            <a:r>
              <a:rPr lang="en-US" sz="2000" dirty="0"/>
              <a:t> </a:t>
            </a:r>
            <a:r>
              <a:rPr lang="en-US" sz="2000" dirty="0" err="1"/>
              <a:t>cuộc</a:t>
            </a:r>
            <a:r>
              <a:rPr lang="en-US" sz="2000" dirty="0"/>
              <a:t> </a:t>
            </a:r>
            <a:r>
              <a:rPr lang="en-US" sz="2000" dirty="0" err="1"/>
              <a:t>sống</a:t>
            </a:r>
            <a:r>
              <a:rPr lang="en-US" sz="2000" dirty="0"/>
              <a:t>, </a:t>
            </a:r>
            <a:r>
              <a:rPr lang="en-US" sz="2000" dirty="0" err="1"/>
              <a:t>gắn</a:t>
            </a:r>
            <a:r>
              <a:rPr lang="en-US" sz="2000" dirty="0"/>
              <a:t> </a:t>
            </a:r>
            <a:r>
              <a:rPr lang="en-US" sz="2000" dirty="0" err="1"/>
              <a:t>với</a:t>
            </a:r>
            <a:r>
              <a:rPr lang="en-US" sz="2000" dirty="0"/>
              <a:t> </a:t>
            </a:r>
            <a:r>
              <a:rPr lang="en-US" sz="2000" dirty="0" err="1"/>
              <a:t>hoạt</a:t>
            </a:r>
            <a:r>
              <a:rPr lang="en-US" sz="2000" dirty="0"/>
              <a:t> </a:t>
            </a:r>
            <a:r>
              <a:rPr lang="en-US" sz="2000" dirty="0" err="1"/>
              <a:t>động</a:t>
            </a:r>
            <a:r>
              <a:rPr lang="en-US" sz="2000" dirty="0"/>
              <a:t> </a:t>
            </a:r>
            <a:r>
              <a:rPr lang="en-US" sz="2000" dirty="0" err="1"/>
              <a:t>trí</a:t>
            </a:r>
            <a:r>
              <a:rPr lang="en-US" sz="2000" dirty="0"/>
              <a:t> </a:t>
            </a:r>
            <a:r>
              <a:rPr lang="en-US" sz="2000" dirty="0" err="1"/>
              <a:t>tuệ</a:t>
            </a:r>
            <a:r>
              <a:rPr lang="en-US" sz="2000" dirty="0"/>
              <a:t> </a:t>
            </a:r>
            <a:r>
              <a:rPr lang="en-US" sz="2000" dirty="0" err="1"/>
              <a:t>với</a:t>
            </a:r>
            <a:r>
              <a:rPr lang="en-US" sz="2000" dirty="0"/>
              <a:t> </a:t>
            </a:r>
            <a:r>
              <a:rPr lang="en-US" sz="2000" dirty="0" err="1"/>
              <a:t>hoạt</a:t>
            </a:r>
            <a:r>
              <a:rPr lang="en-US" sz="2000" dirty="0"/>
              <a:t> </a:t>
            </a:r>
            <a:r>
              <a:rPr lang="en-US" sz="2000" dirty="0" err="1"/>
              <a:t>động</a:t>
            </a:r>
            <a:r>
              <a:rPr lang="en-US" sz="2000" dirty="0"/>
              <a:t> </a:t>
            </a:r>
            <a:r>
              <a:rPr lang="en-US" sz="2000" dirty="0" err="1"/>
              <a:t>thực</a:t>
            </a:r>
            <a:r>
              <a:rPr lang="en-US" sz="2000" dirty="0"/>
              <a:t> </a:t>
            </a:r>
            <a:r>
              <a:rPr lang="en-US" sz="2000" dirty="0" err="1"/>
              <a:t>tiễn</a:t>
            </a:r>
            <a:r>
              <a:rPr lang="en-US" dirty="0"/>
              <a:t>.</a:t>
            </a:r>
            <a:endParaRPr kumimoji="0" lang="vi-VN" altLang="vi-VN" sz="1800" b="0" i="0" u="none" strike="noStrike" kern="1200" cap="none" spc="0" normalizeH="0" baseline="0" noProof="0" dirty="0">
              <a:ln>
                <a:noFill/>
              </a:ln>
              <a:solidFill>
                <a:prstClr val="black">
                  <a:lumMod val="75000"/>
                  <a:lumOff val="25000"/>
                </a:prstClr>
              </a:solidFill>
              <a:effectLst/>
              <a:uLnTx/>
              <a:uFillTx/>
              <a:latin typeface="Noto Sans"/>
              <a:ea typeface="Noto Sans"/>
              <a:cs typeface="阿里巴巴普惠体" panose="00020600040101010101" pitchFamily="18" charset="-122"/>
              <a:sym typeface="思源宋体 CN" panose="02020400000000000000" pitchFamily="18" charset="-122"/>
            </a:endParaRPr>
          </a:p>
        </p:txBody>
      </p:sp>
      <p:grpSp>
        <p:nvGrpSpPr>
          <p:cNvPr id="21" name="组合 20"/>
          <p:cNvGrpSpPr/>
          <p:nvPr/>
        </p:nvGrpSpPr>
        <p:grpSpPr>
          <a:xfrm>
            <a:off x="469717" y="353277"/>
            <a:ext cx="4212592" cy="1130013"/>
            <a:chOff x="542289" y="280706"/>
            <a:chExt cx="4212592" cy="1130013"/>
          </a:xfrm>
        </p:grpSpPr>
        <p:pic>
          <p:nvPicPr>
            <p:cNvPr id="22" name="图片 21"/>
            <p:cNvPicPr>
              <a:picLocks noChangeAspect="1"/>
            </p:cNvPicPr>
            <p:nvPr/>
          </p:nvPicPr>
          <p:blipFill>
            <a:blip r:embed="rId4">
              <a:extLst>
                <a:ext uri="{28A0092B-C50C-407E-A947-70E740481C1C}">
                  <a14:useLocalDpi xmlns:a14="http://schemas.microsoft.com/office/drawing/2010/main" val="0"/>
                </a:ext>
              </a:extLst>
            </a:blip>
            <a:srcRect t="17222" b="53519"/>
            <a:stretch>
              <a:fillRect/>
            </a:stretch>
          </p:blipFill>
          <p:spPr>
            <a:xfrm flipH="1">
              <a:off x="542289" y="280706"/>
              <a:ext cx="3862070" cy="1130013"/>
            </a:xfrm>
            <a:prstGeom prst="rect">
              <a:avLst/>
            </a:prstGeom>
          </p:spPr>
        </p:pic>
        <p:sp>
          <p:nvSpPr>
            <p:cNvPr id="23" name="文本框 22">
              <a:extLst>
                <a:ext uri="{FF2B5EF4-FFF2-40B4-BE49-F238E27FC236}">
                  <a16:creationId xmlns:a16="http://schemas.microsoft.com/office/drawing/2014/main" id="{6A3BD634-3B66-3389-CEB3-B8F2E56A1E8C}"/>
                </a:ext>
              </a:extLst>
            </p:cNvPr>
            <p:cNvSpPr txBox="1"/>
            <p:nvPr/>
          </p:nvSpPr>
          <p:spPr>
            <a:xfrm>
              <a:off x="648971" y="668368"/>
              <a:ext cx="4105910" cy="426720"/>
            </a:xfrm>
            <a:prstGeom prst="rect">
              <a:avLst/>
            </a:prstGeom>
            <a:noFill/>
          </p:spPr>
          <p:txBody>
            <a:bodyPr wrap="square" rtlCol="0">
              <a:normAutofit/>
            </a:bodyPr>
            <a:lstStyle/>
            <a:p>
              <a:r>
                <a:rPr lang="en-US" altLang="zh-CN" sz="2000" b="1" dirty="0">
                  <a:solidFill>
                    <a:schemeClr val="tx1">
                      <a:lumMod val="75000"/>
                      <a:lumOff val="25000"/>
                    </a:schemeClr>
                  </a:solidFill>
                  <a:latin typeface="Noto Sans"/>
                  <a:ea typeface="思源宋体 CN" panose="02020400000000000000" pitchFamily="18" charset="-122"/>
                  <a:cs typeface="阿里巴巴普惠体 Medium" panose="00020600040101010101" pitchFamily="18" charset="-122"/>
                  <a:sym typeface="思源宋体 CN" panose="02020400000000000000" pitchFamily="18" charset="-122"/>
                </a:rPr>
                <a:t>PHẦN MỞ ĐẦU</a:t>
              </a:r>
              <a:endParaRPr lang="zh-CN" altLang="en-US" sz="2000" b="1" i="1" dirty="0">
                <a:solidFill>
                  <a:schemeClr val="tx1">
                    <a:lumMod val="75000"/>
                    <a:lumOff val="25000"/>
                  </a:schemeClr>
                </a:solidFill>
                <a:latin typeface="思源宋体 CN" panose="02020400000000000000" pitchFamily="18" charset="-122"/>
                <a:ea typeface="思源宋体 CN" panose="02020400000000000000" pitchFamily="18" charset="-122"/>
                <a:cs typeface="阿里巴巴普惠体 Medium" panose="00020600040101010101" pitchFamily="18" charset="-122"/>
                <a:sym typeface="思源宋体 CN" panose="02020400000000000000" pitchFamily="18" charset="-122"/>
              </a:endParaRPr>
            </a:p>
          </p:txBody>
        </p:sp>
      </p:grpSp>
      <p:grpSp>
        <p:nvGrpSpPr>
          <p:cNvPr id="24" name="组合 1">
            <a:extLst>
              <a:ext uri="{FF2B5EF4-FFF2-40B4-BE49-F238E27FC236}">
                <a16:creationId xmlns:a16="http://schemas.microsoft.com/office/drawing/2014/main" id="{50D14626-34AB-BD66-CAE0-BF6C43FC1E82}"/>
              </a:ext>
            </a:extLst>
          </p:cNvPr>
          <p:cNvGrpSpPr/>
          <p:nvPr/>
        </p:nvGrpSpPr>
        <p:grpSpPr>
          <a:xfrm>
            <a:off x="697126" y="1504591"/>
            <a:ext cx="8812634" cy="876663"/>
            <a:chOff x="5812994" y="1294923"/>
            <a:chExt cx="4664784" cy="876663"/>
          </a:xfrm>
        </p:grpSpPr>
        <p:pic>
          <p:nvPicPr>
            <p:cNvPr id="25" name="图片 3">
              <a:extLst>
                <a:ext uri="{FF2B5EF4-FFF2-40B4-BE49-F238E27FC236}">
                  <a16:creationId xmlns:a16="http://schemas.microsoft.com/office/drawing/2014/main" id="{83A1EB94-3B8E-5058-5814-2C2E3438FC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2994" y="1294923"/>
              <a:ext cx="464044" cy="876663"/>
            </a:xfrm>
            <a:prstGeom prst="rect">
              <a:avLst/>
            </a:prstGeom>
          </p:spPr>
        </p:pic>
        <p:sp>
          <p:nvSpPr>
            <p:cNvPr id="26" name="文本框 9">
              <a:extLst>
                <a:ext uri="{FF2B5EF4-FFF2-40B4-BE49-F238E27FC236}">
                  <a16:creationId xmlns:a16="http://schemas.microsoft.com/office/drawing/2014/main" id="{E29E0649-2588-87E2-59EA-3BE92E274E14}"/>
                </a:ext>
              </a:extLst>
            </p:cNvPr>
            <p:cNvSpPr txBox="1"/>
            <p:nvPr/>
          </p:nvSpPr>
          <p:spPr>
            <a:xfrm>
              <a:off x="6391277" y="1517425"/>
              <a:ext cx="4086501" cy="457200"/>
            </a:xfrm>
            <a:prstGeom prst="rect">
              <a:avLst/>
            </a:prstGeom>
            <a:solidFill>
              <a:schemeClr val="accent6">
                <a:lumMod val="75000"/>
              </a:schemeClr>
            </a:solidFill>
            <a:ln>
              <a:noFill/>
            </a:ln>
          </p:spPr>
          <p:txBody>
            <a:bodyPr wrap="square" rtlCol="0">
              <a:noAutofit/>
            </a:bodyPr>
            <a:lstStyle/>
            <a:p>
              <a:r>
                <a:rPr lang="de-DE" sz="2400" b="1" dirty="0">
                  <a:solidFill>
                    <a:schemeClr val="bg1">
                      <a:lumMod val="85000"/>
                    </a:schemeClr>
                  </a:solidFill>
                </a:rPr>
                <a:t>1.</a:t>
              </a:r>
              <a:r>
                <a:rPr lang="de-DE" sz="2400" dirty="0">
                  <a:solidFill>
                    <a:schemeClr val="bg1">
                      <a:lumMod val="85000"/>
                    </a:schemeClr>
                  </a:solidFill>
                </a:rPr>
                <a:t> </a:t>
              </a:r>
              <a:r>
                <a:rPr lang="de-DE" sz="2400" b="1" dirty="0">
                  <a:solidFill>
                    <a:schemeClr val="bg1">
                      <a:lumMod val="85000"/>
                    </a:schemeClr>
                  </a:solidFill>
                </a:rPr>
                <a:t>Thực trạng ban đầu trước khi áp dụng biện pháp</a:t>
              </a:r>
              <a:r>
                <a:rPr lang="de-DE" b="1" dirty="0"/>
                <a:t>.</a:t>
              </a:r>
              <a:endParaRPr lang="en-US" dirty="0"/>
            </a:p>
          </p:txBody>
        </p:sp>
      </p:grpSp>
    </p:spTree>
    <p:extLst>
      <p:ext uri="{BB962C8B-B14F-4D97-AF65-F5344CB8AC3E}">
        <p14:creationId xmlns:p14="http://schemas.microsoft.com/office/powerpoint/2010/main" val="3487291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963383" y="2302563"/>
            <a:ext cx="6374588" cy="4114800"/>
            <a:chOff x="2460455" y="2052190"/>
            <a:chExt cx="6374588" cy="411480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072" y="2052190"/>
              <a:ext cx="58129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60455" y="3360467"/>
              <a:ext cx="4354077" cy="584775"/>
            </a:xfrm>
            <a:prstGeom prst="rect">
              <a:avLst/>
            </a:prstGeom>
          </p:spPr>
          <p:txBody>
            <a:bodyPr wrap="none">
              <a:spAutoFit/>
            </a:bodyPr>
            <a:lstStyle/>
            <a:p>
              <a:pPr algn="ctr"/>
              <a:r>
                <a:rPr lang="en-GB" sz="3200" b="1" dirty="0">
                  <a:solidFill>
                    <a:srgbClr val="FF0000"/>
                  </a:solidFill>
                  <a:latin typeface="Arial" pitchFamily="34" charset="0"/>
                  <a:cs typeface="Arial" pitchFamily="34" charset="0"/>
                </a:rPr>
                <a:t>NĂNG LỰC ĐẶC THÙ</a:t>
              </a:r>
              <a:endParaRPr lang="en-US" sz="3200" b="1" dirty="0">
                <a:solidFill>
                  <a:srgbClr val="FF0000"/>
                </a:solidFill>
                <a:latin typeface="Arial" pitchFamily="34" charset="0"/>
                <a:cs typeface="Arial" pitchFamily="34" charset="0"/>
              </a:endParaRPr>
            </a:p>
          </p:txBody>
        </p:sp>
      </p:grpSp>
      <p:sp>
        <p:nvSpPr>
          <p:cNvPr id="7" name="Oval Callout 6"/>
          <p:cNvSpPr/>
          <p:nvPr/>
        </p:nvSpPr>
        <p:spPr>
          <a:xfrm rot="1751882">
            <a:off x="7388756" y="819322"/>
            <a:ext cx="2684668" cy="2314383"/>
          </a:xfrm>
          <a:prstGeom prst="wedgeEllipseCallout">
            <a:avLst>
              <a:gd name="adj1" fmla="val -19022"/>
              <a:gd name="adj2" fmla="val 8134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800" b="1" dirty="0">
                <a:latin typeface="+mj-lt"/>
                <a:cs typeface="Arial" pitchFamily="34" charset="0"/>
              </a:rPr>
              <a:t>Năng lực </a:t>
            </a:r>
            <a:r>
              <a:rPr lang="en-US" sz="2800" b="1" dirty="0" err="1">
                <a:latin typeface="Times New Roman" panose="02020603050405020304" pitchFamily="18" charset="0"/>
                <a:cs typeface="Times New Roman" panose="02020603050405020304" pitchFamily="18" charset="0"/>
              </a:rPr>
              <a:t>khám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endParaRPr lang="en-US" sz="2800" b="1" dirty="0">
              <a:latin typeface="Times New Roman" panose="02020603050405020304" pitchFamily="18" charset="0"/>
              <a:cs typeface="Times New Roman" panose="02020603050405020304" pitchFamily="18" charset="0"/>
            </a:endParaRPr>
          </a:p>
        </p:txBody>
      </p:sp>
      <p:sp>
        <p:nvSpPr>
          <p:cNvPr id="12" name="Oval Callout 11"/>
          <p:cNvSpPr/>
          <p:nvPr/>
        </p:nvSpPr>
        <p:spPr>
          <a:xfrm rot="20049360">
            <a:off x="364936" y="2134799"/>
            <a:ext cx="2915883" cy="2334177"/>
          </a:xfrm>
          <a:prstGeom prst="wedgeEllipseCallout">
            <a:avLst>
              <a:gd name="adj1" fmla="val 52961"/>
              <a:gd name="adj2" fmla="val 5249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800" b="1" dirty="0">
                <a:solidFill>
                  <a:schemeClr val="bg1"/>
                </a:solidFill>
                <a:latin typeface="+mj-lt"/>
                <a:ea typeface="Arial"/>
                <a:cs typeface="Arial" pitchFamily="34" charset="0"/>
              </a:rPr>
              <a:t>Năng lực</a:t>
            </a:r>
            <a:r>
              <a:rPr lang="en-US" sz="2800" b="1" dirty="0">
                <a:solidFill>
                  <a:schemeClr val="bg1"/>
                </a:solidFill>
                <a:latin typeface="+mj-lt"/>
                <a:ea typeface="Arial"/>
                <a:cs typeface="Arial" pitchFamily="34" charset="0"/>
              </a:rPr>
              <a:t> </a:t>
            </a:r>
            <a:r>
              <a:rPr lang="en-US" sz="2800" b="1" dirty="0" err="1">
                <a:solidFill>
                  <a:schemeClr val="bg1"/>
                </a:solidFill>
                <a:latin typeface="Times New Roman" panose="02020603050405020304" pitchFamily="18" charset="0"/>
                <a:ea typeface="Arial"/>
                <a:cs typeface="Times New Roman" panose="02020603050405020304" pitchFamily="18" charset="0"/>
              </a:rPr>
              <a:t>tư</a:t>
            </a:r>
            <a:r>
              <a:rPr lang="en-US" sz="2800" b="1" dirty="0">
                <a:solidFill>
                  <a:schemeClr val="bg1"/>
                </a:solidFill>
                <a:latin typeface="Times New Roman" panose="02020603050405020304" pitchFamily="18" charset="0"/>
                <a:ea typeface="Arial"/>
                <a:cs typeface="Times New Roman" panose="02020603050405020304" pitchFamily="18" charset="0"/>
              </a:rPr>
              <a:t> </a:t>
            </a:r>
            <a:r>
              <a:rPr lang="en-US" sz="2800" b="1" dirty="0" err="1">
                <a:solidFill>
                  <a:schemeClr val="bg1"/>
                </a:solidFill>
                <a:latin typeface="Times New Roman" panose="02020603050405020304" pitchFamily="18" charset="0"/>
                <a:ea typeface="Arial"/>
                <a:cs typeface="Times New Roman" panose="02020603050405020304" pitchFamily="18" charset="0"/>
              </a:rPr>
              <a:t>duy</a:t>
            </a:r>
            <a:r>
              <a:rPr lang="en-US" sz="2800" b="1" dirty="0">
                <a:solidFill>
                  <a:schemeClr val="bg1"/>
                </a:solidFill>
                <a:latin typeface="Times New Roman" panose="02020603050405020304" pitchFamily="18" charset="0"/>
                <a:ea typeface="Arial"/>
                <a:cs typeface="Times New Roman" panose="02020603050405020304" pitchFamily="18" charset="0"/>
              </a:rPr>
              <a:t> </a:t>
            </a:r>
            <a:r>
              <a:rPr lang="en-US" sz="2800" b="1" dirty="0" err="1">
                <a:solidFill>
                  <a:schemeClr val="bg1"/>
                </a:solidFill>
                <a:latin typeface="Times New Roman" panose="02020603050405020304" pitchFamily="18" charset="0"/>
                <a:ea typeface="Arial"/>
                <a:cs typeface="Times New Roman" panose="02020603050405020304" pitchFamily="18" charset="0"/>
              </a:rPr>
              <a:t>và</a:t>
            </a:r>
            <a:r>
              <a:rPr lang="en-US" sz="2800" b="1" dirty="0">
                <a:solidFill>
                  <a:schemeClr val="bg1"/>
                </a:solidFill>
                <a:latin typeface="Times New Roman" panose="02020603050405020304" pitchFamily="18" charset="0"/>
                <a:ea typeface="Arial"/>
                <a:cs typeface="Times New Roman" panose="02020603050405020304" pitchFamily="18" charset="0"/>
              </a:rPr>
              <a:t> </a:t>
            </a:r>
            <a:r>
              <a:rPr lang="en-US" sz="2800" b="1" dirty="0" err="1">
                <a:solidFill>
                  <a:schemeClr val="bg1"/>
                </a:solidFill>
                <a:latin typeface="Times New Roman" panose="02020603050405020304" pitchFamily="18" charset="0"/>
                <a:ea typeface="Arial"/>
                <a:cs typeface="Times New Roman" panose="02020603050405020304" pitchFamily="18" charset="0"/>
              </a:rPr>
              <a:t>phản</a:t>
            </a:r>
            <a:r>
              <a:rPr lang="en-US" sz="2800" b="1" dirty="0">
                <a:solidFill>
                  <a:schemeClr val="bg1"/>
                </a:solidFill>
                <a:latin typeface="Times New Roman" panose="02020603050405020304" pitchFamily="18" charset="0"/>
                <a:ea typeface="Arial"/>
                <a:cs typeface="Times New Roman" panose="02020603050405020304" pitchFamily="18" charset="0"/>
              </a:rPr>
              <a:t> </a:t>
            </a:r>
            <a:r>
              <a:rPr lang="en-US" sz="2800" b="1" dirty="0" err="1">
                <a:solidFill>
                  <a:schemeClr val="bg1"/>
                </a:solidFill>
                <a:latin typeface="Times New Roman" panose="02020603050405020304" pitchFamily="18" charset="0"/>
                <a:ea typeface="Arial"/>
                <a:cs typeface="Times New Roman" panose="02020603050405020304" pitchFamily="18" charset="0"/>
              </a:rPr>
              <a:t>biện</a:t>
            </a:r>
            <a:r>
              <a:rPr lang="en-US" sz="2800" b="1" dirty="0">
                <a:solidFill>
                  <a:schemeClr val="bg1"/>
                </a:solidFill>
                <a:latin typeface="Times New Roman" panose="02020603050405020304" pitchFamily="18" charset="0"/>
                <a:ea typeface="Arial"/>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4" name="Oval Callout 13"/>
          <p:cNvSpPr/>
          <p:nvPr/>
        </p:nvSpPr>
        <p:spPr>
          <a:xfrm rot="12761280">
            <a:off x="4957399" y="4870238"/>
            <a:ext cx="2931144" cy="1477841"/>
          </a:xfrm>
          <a:prstGeom prst="wedgeEllipseCallout">
            <a:avLst>
              <a:gd name="adj1" fmla="val 52154"/>
              <a:gd name="adj2" fmla="val 30319"/>
            </a:avLst>
          </a:prstGeom>
        </p:spPr>
        <p:style>
          <a:lnRef idx="0">
            <a:schemeClr val="accent4"/>
          </a:lnRef>
          <a:fillRef idx="3">
            <a:schemeClr val="accent4"/>
          </a:fillRef>
          <a:effectRef idx="3">
            <a:schemeClr val="accent4"/>
          </a:effectRef>
          <a:fontRef idx="minor">
            <a:schemeClr val="lt1"/>
          </a:fontRef>
        </p:style>
        <p:txBody>
          <a:bodyPr vert="vert" rtlCol="0" anchor="ctr"/>
          <a:lstStyle/>
          <a:p>
            <a:pPr algn="ctr"/>
            <a:r>
              <a:rPr lang="vi-VN" sz="2400" b="1" dirty="0">
                <a:solidFill>
                  <a:schemeClr val="bg1"/>
                </a:solidFill>
                <a:latin typeface="+mj-lt"/>
                <a:ea typeface="Arial"/>
                <a:cs typeface="Arial" pitchFamily="34" charset="0"/>
              </a:rPr>
              <a:t>Năng lực </a:t>
            </a:r>
            <a:r>
              <a:rPr lang="en-US" sz="2400" b="1" dirty="0" err="1">
                <a:solidFill>
                  <a:schemeClr val="bg1"/>
                </a:solidFill>
                <a:latin typeface="Times New Roman" panose="02020603050405020304" pitchFamily="18" charset="0"/>
                <a:ea typeface="Arial"/>
                <a:cs typeface="Times New Roman" panose="02020603050405020304" pitchFamily="18" charset="0"/>
              </a:rPr>
              <a:t>hợp</a:t>
            </a:r>
            <a:r>
              <a:rPr lang="en-US" sz="2400" b="1" dirty="0">
                <a:solidFill>
                  <a:schemeClr val="bg1"/>
                </a:solidFill>
                <a:latin typeface="Times New Roman" panose="02020603050405020304" pitchFamily="18" charset="0"/>
                <a:ea typeface="Arial"/>
                <a:cs typeface="Times New Roman" panose="02020603050405020304" pitchFamily="18" charset="0"/>
              </a:rPr>
              <a:t> </a:t>
            </a:r>
            <a:r>
              <a:rPr lang="en-US" sz="2400" b="1" dirty="0" err="1">
                <a:solidFill>
                  <a:schemeClr val="bg1"/>
                </a:solidFill>
                <a:latin typeface="Times New Roman" panose="02020603050405020304" pitchFamily="18" charset="0"/>
                <a:ea typeface="Arial"/>
                <a:cs typeface="Times New Roman" panose="02020603050405020304" pitchFamily="18" charset="0"/>
              </a:rPr>
              <a:t>tác</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 name="Oval Callout 7"/>
          <p:cNvSpPr/>
          <p:nvPr/>
        </p:nvSpPr>
        <p:spPr>
          <a:xfrm rot="19257151">
            <a:off x="1385126" y="4743603"/>
            <a:ext cx="2931144" cy="1477841"/>
          </a:xfrm>
          <a:prstGeom prst="wedgeEllipseCallout">
            <a:avLst>
              <a:gd name="adj1" fmla="val 52154"/>
              <a:gd name="adj2" fmla="val 30319"/>
            </a:avLst>
          </a:prstGeom>
          <a:solidFill>
            <a:srgbClr val="CC0066"/>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400" b="1" dirty="0">
                <a:solidFill>
                  <a:schemeClr val="bg1"/>
                </a:solidFill>
                <a:latin typeface="+mj-lt"/>
                <a:ea typeface="Arial"/>
                <a:cs typeface="Arial" pitchFamily="34" charset="0"/>
              </a:rPr>
              <a:t>Năng lực giao tiếp</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9" name="组合 20"/>
          <p:cNvGrpSpPr/>
          <p:nvPr/>
        </p:nvGrpSpPr>
        <p:grpSpPr>
          <a:xfrm>
            <a:off x="360027" y="117490"/>
            <a:ext cx="4212592" cy="1130013"/>
            <a:chOff x="542289" y="280706"/>
            <a:chExt cx="4212592" cy="1130013"/>
          </a:xfrm>
        </p:grpSpPr>
        <p:pic>
          <p:nvPicPr>
            <p:cNvPr id="10" name="图片 21"/>
            <p:cNvPicPr>
              <a:picLocks noChangeAspect="1"/>
            </p:cNvPicPr>
            <p:nvPr/>
          </p:nvPicPr>
          <p:blipFill>
            <a:blip r:embed="rId4">
              <a:extLst>
                <a:ext uri="{28A0092B-C50C-407E-A947-70E740481C1C}">
                  <a14:useLocalDpi xmlns:a14="http://schemas.microsoft.com/office/drawing/2010/main" val="0"/>
                </a:ext>
              </a:extLst>
            </a:blip>
            <a:srcRect t="17222" b="53519"/>
            <a:stretch>
              <a:fillRect/>
            </a:stretch>
          </p:blipFill>
          <p:spPr>
            <a:xfrm flipH="1">
              <a:off x="542289" y="280706"/>
              <a:ext cx="3862070" cy="1130013"/>
            </a:xfrm>
            <a:prstGeom prst="rect">
              <a:avLst/>
            </a:prstGeom>
          </p:spPr>
        </p:pic>
        <p:sp>
          <p:nvSpPr>
            <p:cNvPr id="11" name="文本框 22">
              <a:extLst>
                <a:ext uri="{FF2B5EF4-FFF2-40B4-BE49-F238E27FC236}">
                  <a16:creationId xmlns:a16="http://schemas.microsoft.com/office/drawing/2014/main" id="{6A3BD634-3B66-3389-CEB3-B8F2E56A1E8C}"/>
                </a:ext>
              </a:extLst>
            </p:cNvPr>
            <p:cNvSpPr txBox="1"/>
            <p:nvPr/>
          </p:nvSpPr>
          <p:spPr>
            <a:xfrm>
              <a:off x="648971" y="668368"/>
              <a:ext cx="4105910" cy="426720"/>
            </a:xfrm>
            <a:prstGeom prst="rect">
              <a:avLst/>
            </a:prstGeom>
            <a:noFill/>
          </p:spPr>
          <p:txBody>
            <a:bodyPr wrap="square" rtlCol="0">
              <a:normAutofit/>
            </a:bodyPr>
            <a:lstStyle/>
            <a:p>
              <a:r>
                <a:rPr lang="en-US" altLang="zh-CN" sz="2000" b="1" dirty="0">
                  <a:solidFill>
                    <a:schemeClr val="tx1">
                      <a:lumMod val="75000"/>
                      <a:lumOff val="25000"/>
                    </a:schemeClr>
                  </a:solidFill>
                  <a:latin typeface="Noto Sans"/>
                  <a:ea typeface="思源宋体 CN" panose="02020400000000000000" pitchFamily="18" charset="-122"/>
                  <a:cs typeface="阿里巴巴普惠体 Medium" panose="00020600040101010101" pitchFamily="18" charset="-122"/>
                  <a:sym typeface="思源宋体 CN" panose="02020400000000000000" pitchFamily="18" charset="-122"/>
                </a:rPr>
                <a:t>PHẦN MỞ ĐẦU</a:t>
              </a:r>
              <a:endParaRPr lang="zh-CN" altLang="en-US" sz="2000" b="1" i="1" dirty="0">
                <a:solidFill>
                  <a:schemeClr val="tx1">
                    <a:lumMod val="75000"/>
                    <a:lumOff val="25000"/>
                  </a:schemeClr>
                </a:solidFill>
                <a:latin typeface="思源宋体 CN" panose="02020400000000000000" pitchFamily="18" charset="-122"/>
                <a:ea typeface="思源宋体 CN" panose="02020400000000000000" pitchFamily="18" charset="-122"/>
                <a:cs typeface="阿里巴巴普惠体 Medium" panose="00020600040101010101" pitchFamily="18" charset="-122"/>
                <a:sym typeface="思源宋体 CN" panose="02020400000000000000" pitchFamily="18" charset="-122"/>
              </a:endParaRPr>
            </a:p>
          </p:txBody>
        </p:sp>
      </p:grpSp>
      <p:pic>
        <p:nvPicPr>
          <p:cNvPr id="13" name="图片 17">
            <a:extLst>
              <a:ext uri="{FF2B5EF4-FFF2-40B4-BE49-F238E27FC236}">
                <a16:creationId xmlns:a16="http://schemas.microsoft.com/office/drawing/2014/main" id="{1B34F962-1347-59C1-0182-92317FD8B6E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54720" y="1091138"/>
            <a:ext cx="875616" cy="875616"/>
          </a:xfrm>
          <a:prstGeom prst="rect">
            <a:avLst/>
          </a:prstGeom>
        </p:spPr>
      </p:pic>
      <p:sp>
        <p:nvSpPr>
          <p:cNvPr id="15" name="文本框 9">
            <a:extLst>
              <a:ext uri="{FF2B5EF4-FFF2-40B4-BE49-F238E27FC236}">
                <a16:creationId xmlns:a16="http://schemas.microsoft.com/office/drawing/2014/main" id="{E29E0649-2588-87E2-59EA-3BE92E274E14}"/>
              </a:ext>
            </a:extLst>
          </p:cNvPr>
          <p:cNvSpPr txBox="1"/>
          <p:nvPr/>
        </p:nvSpPr>
        <p:spPr>
          <a:xfrm>
            <a:off x="1513284" y="1300346"/>
            <a:ext cx="5801916" cy="457200"/>
          </a:xfrm>
          <a:prstGeom prst="rect">
            <a:avLst/>
          </a:prstGeom>
          <a:solidFill>
            <a:schemeClr val="accent6">
              <a:lumMod val="75000"/>
            </a:schemeClr>
          </a:solidFill>
          <a:ln>
            <a:noFill/>
          </a:ln>
        </p:spPr>
        <p:txBody>
          <a:bodyPr wrap="square" rtlCol="0">
            <a:noAutofit/>
          </a:bodyPr>
          <a:lstStyle/>
          <a:p>
            <a:r>
              <a:rPr lang="de-DE" sz="2400" b="1" dirty="0">
                <a:solidFill>
                  <a:schemeClr val="bg1">
                    <a:lumMod val="85000"/>
                  </a:schemeClr>
                </a:solidFill>
              </a:rPr>
              <a:t>2. Sự cần thiết phải áp dụng biện pháp .</a:t>
            </a:r>
            <a:endParaRPr lang="en-US" sz="2400" dirty="0">
              <a:solidFill>
                <a:schemeClr val="bg1">
                  <a:lumMod val="85000"/>
                </a:schemeClr>
              </a:solidFill>
            </a:endParaRPr>
          </a:p>
        </p:txBody>
      </p:sp>
    </p:spTree>
    <p:extLst>
      <p:ext uri="{BB962C8B-B14F-4D97-AF65-F5344CB8AC3E}">
        <p14:creationId xmlns:p14="http://schemas.microsoft.com/office/powerpoint/2010/main" val="780625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nodeType="clickEffect">
                                  <p:stCondLst>
                                    <p:cond delay="0"/>
                                  </p:stCondLst>
                                  <p:childTnLst>
                                    <p:animMotion origin="layout" path="M 0.15092 0.00648 L -0.47617 -0.01042 " pathEditMode="relative" rAng="0" ptsTypes="AA">
                                      <p:cBhvr>
                                        <p:cTn id="19" dur="2000" fill="hold"/>
                                        <p:tgtEl>
                                          <p:spTgt spid="6"/>
                                        </p:tgtEl>
                                        <p:attrNameLst>
                                          <p:attrName>ppt_x</p:attrName>
                                          <p:attrName>ppt_y</p:attrName>
                                        </p:attrNameLst>
                                      </p:cBhvr>
                                      <p:rCtr x="-31354" y="-856"/>
                                    </p:animMotion>
                                  </p:childTnLst>
                                </p:cTn>
                              </p:par>
                            </p:childTnLst>
                          </p:cTn>
                        </p:par>
                        <p:par>
                          <p:cTn id="20" fill="hold">
                            <p:stCondLst>
                              <p:cond delay="20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by="(-#ppt_w*2)" calcmode="lin" valueType="num">
                                      <p:cBhvr rctx="PPT">
                                        <p:cTn id="23" dur="250" autoRev="1" fill="hold">
                                          <p:stCondLst>
                                            <p:cond delay="0"/>
                                          </p:stCondLst>
                                        </p:cTn>
                                        <p:tgtEl>
                                          <p:spTgt spid="7"/>
                                        </p:tgtEl>
                                        <p:attrNameLst>
                                          <p:attrName>ppt_w</p:attrName>
                                        </p:attrNameLst>
                                      </p:cBhvr>
                                    </p:anim>
                                    <p:anim by="(#ppt_w*0.50)" calcmode="lin" valueType="num">
                                      <p:cBhvr>
                                        <p:cTn id="24" dur="250" decel="50000" autoRev="1" fill="hold">
                                          <p:stCondLst>
                                            <p:cond delay="0"/>
                                          </p:stCondLst>
                                        </p:cTn>
                                        <p:tgtEl>
                                          <p:spTgt spid="7"/>
                                        </p:tgtEl>
                                        <p:attrNameLst>
                                          <p:attrName>ppt_x</p:attrName>
                                        </p:attrNameLst>
                                      </p:cBhvr>
                                    </p:anim>
                                    <p:anim from="(-#ppt_h/2)" to="(#ppt_y)" calcmode="lin" valueType="num">
                                      <p:cBhvr>
                                        <p:cTn id="25" dur="500" fill="hold">
                                          <p:stCondLst>
                                            <p:cond delay="0"/>
                                          </p:stCondLst>
                                        </p:cTn>
                                        <p:tgtEl>
                                          <p:spTgt spid="7"/>
                                        </p:tgtEl>
                                        <p:attrNameLst>
                                          <p:attrName>ppt_y</p:attrName>
                                        </p:attrNameLst>
                                      </p:cBhvr>
                                    </p:anim>
                                    <p:animRot by="21600000">
                                      <p:cBhvr>
                                        <p:cTn id="26" dur="500" fill="hold">
                                          <p:stCondLst>
                                            <p:cond delay="0"/>
                                          </p:stCondLst>
                                        </p:cTn>
                                        <p:tgtEl>
                                          <p:spTgt spid="7"/>
                                        </p:tgtEl>
                                        <p:attrNameLst>
                                          <p:attrName>r</p:attrName>
                                        </p:attrNameLst>
                                      </p:cBhvr>
                                    </p:animRot>
                                  </p:childTnLst>
                                </p:cTn>
                              </p:par>
                            </p:childTnLst>
                          </p:cTn>
                        </p:par>
                        <p:par>
                          <p:cTn id="27" fill="hold">
                            <p:stCondLst>
                              <p:cond delay="365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12"/>
                                        </p:tgtEl>
                                        <p:attrNameLst>
                                          <p:attrName>style.visibility</p:attrName>
                                        </p:attrNameLst>
                                      </p:cBhvr>
                                      <p:to>
                                        <p:strVal val="visible"/>
                                      </p:to>
                                    </p:set>
                                    <p:anim by="(-#ppt_w*2)" calcmode="lin" valueType="num">
                                      <p:cBhvr rctx="PPT">
                                        <p:cTn id="30" dur="250" autoRev="1" fill="hold">
                                          <p:stCondLst>
                                            <p:cond delay="0"/>
                                          </p:stCondLst>
                                        </p:cTn>
                                        <p:tgtEl>
                                          <p:spTgt spid="12"/>
                                        </p:tgtEl>
                                        <p:attrNameLst>
                                          <p:attrName>ppt_w</p:attrName>
                                        </p:attrNameLst>
                                      </p:cBhvr>
                                    </p:anim>
                                    <p:anim by="(#ppt_w*0.50)" calcmode="lin" valueType="num">
                                      <p:cBhvr>
                                        <p:cTn id="31" dur="250" decel="50000" autoRev="1" fill="hold">
                                          <p:stCondLst>
                                            <p:cond delay="0"/>
                                          </p:stCondLst>
                                        </p:cTn>
                                        <p:tgtEl>
                                          <p:spTgt spid="12"/>
                                        </p:tgtEl>
                                        <p:attrNameLst>
                                          <p:attrName>ppt_x</p:attrName>
                                        </p:attrNameLst>
                                      </p:cBhvr>
                                    </p:anim>
                                    <p:anim from="(-#ppt_h/2)" to="(#ppt_y)" calcmode="lin" valueType="num">
                                      <p:cBhvr>
                                        <p:cTn id="32" dur="500" fill="hold">
                                          <p:stCondLst>
                                            <p:cond delay="0"/>
                                          </p:stCondLst>
                                        </p:cTn>
                                        <p:tgtEl>
                                          <p:spTgt spid="12"/>
                                        </p:tgtEl>
                                        <p:attrNameLst>
                                          <p:attrName>ppt_y</p:attrName>
                                        </p:attrNameLst>
                                      </p:cBhvr>
                                    </p:anim>
                                    <p:animRot by="21600000">
                                      <p:cBhvr>
                                        <p:cTn id="33" dur="500" fill="hold">
                                          <p:stCondLst>
                                            <p:cond delay="0"/>
                                          </p:stCondLst>
                                        </p:cTn>
                                        <p:tgtEl>
                                          <p:spTgt spid="12"/>
                                        </p:tgtEl>
                                        <p:attrNameLst>
                                          <p:attrName>r</p:attrName>
                                        </p:attrNameLst>
                                      </p:cBhvr>
                                    </p:animRot>
                                  </p:childTnLst>
                                </p:cTn>
                              </p:par>
                            </p:childTnLst>
                          </p:cTn>
                        </p:par>
                        <p:par>
                          <p:cTn id="34" fill="hold">
                            <p:stCondLst>
                              <p:cond delay="525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by="(-#ppt_w*2)" calcmode="lin" valueType="num">
                                      <p:cBhvr rctx="PPT">
                                        <p:cTn id="37" dur="250" autoRev="1" fill="hold">
                                          <p:stCondLst>
                                            <p:cond delay="0"/>
                                          </p:stCondLst>
                                        </p:cTn>
                                        <p:tgtEl>
                                          <p:spTgt spid="14"/>
                                        </p:tgtEl>
                                        <p:attrNameLst>
                                          <p:attrName>ppt_w</p:attrName>
                                        </p:attrNameLst>
                                      </p:cBhvr>
                                    </p:anim>
                                    <p:anim by="(#ppt_w*0.50)" calcmode="lin" valueType="num">
                                      <p:cBhvr>
                                        <p:cTn id="38" dur="250" decel="50000" autoRev="1" fill="hold">
                                          <p:stCondLst>
                                            <p:cond delay="0"/>
                                          </p:stCondLst>
                                        </p:cTn>
                                        <p:tgtEl>
                                          <p:spTgt spid="14"/>
                                        </p:tgtEl>
                                        <p:attrNameLst>
                                          <p:attrName>ppt_x</p:attrName>
                                        </p:attrNameLst>
                                      </p:cBhvr>
                                    </p:anim>
                                    <p:anim from="(-#ppt_h/2)" to="(#ppt_y)" calcmode="lin" valueType="num">
                                      <p:cBhvr>
                                        <p:cTn id="39" dur="500" fill="hold">
                                          <p:stCondLst>
                                            <p:cond delay="0"/>
                                          </p:stCondLst>
                                        </p:cTn>
                                        <p:tgtEl>
                                          <p:spTgt spid="14"/>
                                        </p:tgtEl>
                                        <p:attrNameLst>
                                          <p:attrName>ppt_y</p:attrName>
                                        </p:attrNameLst>
                                      </p:cBhvr>
                                    </p:anim>
                                    <p:animRot by="21600000">
                                      <p:cBhvr>
                                        <p:cTn id="40" dur="500" fill="hold">
                                          <p:stCondLst>
                                            <p:cond delay="0"/>
                                          </p:stCondLst>
                                        </p:cTn>
                                        <p:tgtEl>
                                          <p:spTgt spid="14"/>
                                        </p:tgtEl>
                                        <p:attrNameLst>
                                          <p:attrName>r</p:attrName>
                                        </p:attrNameLst>
                                      </p:cBhvr>
                                    </p:animRot>
                                  </p:childTnLst>
                                </p:cTn>
                              </p:par>
                            </p:childTnLst>
                          </p:cTn>
                        </p:par>
                        <p:par>
                          <p:cTn id="41" fill="hold">
                            <p:stCondLst>
                              <p:cond delay="6400"/>
                            </p:stCondLst>
                            <p:childTnLst>
                              <p:par>
                                <p:cTn id="42" presetID="56" presetClass="entr" presetSubtype="0" fill="hold" grpId="0" nodeType="after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by="(-#ppt_w*2)" calcmode="lin" valueType="num">
                                      <p:cBhvr rctx="PPT">
                                        <p:cTn id="44" dur="250" autoRev="1" fill="hold">
                                          <p:stCondLst>
                                            <p:cond delay="0"/>
                                          </p:stCondLst>
                                        </p:cTn>
                                        <p:tgtEl>
                                          <p:spTgt spid="8"/>
                                        </p:tgtEl>
                                        <p:attrNameLst>
                                          <p:attrName>ppt_w</p:attrName>
                                        </p:attrNameLst>
                                      </p:cBhvr>
                                    </p:anim>
                                    <p:anim by="(#ppt_w*0.50)" calcmode="lin" valueType="num">
                                      <p:cBhvr>
                                        <p:cTn id="45" dur="250" decel="50000" autoRev="1" fill="hold">
                                          <p:stCondLst>
                                            <p:cond delay="0"/>
                                          </p:stCondLst>
                                        </p:cTn>
                                        <p:tgtEl>
                                          <p:spTgt spid="8"/>
                                        </p:tgtEl>
                                        <p:attrNameLst>
                                          <p:attrName>ppt_x</p:attrName>
                                        </p:attrNameLst>
                                      </p:cBhvr>
                                    </p:anim>
                                    <p:anim from="(-#ppt_h/2)" to="(#ppt_y)" calcmode="lin" valueType="num">
                                      <p:cBhvr>
                                        <p:cTn id="46" dur="500" fill="hold">
                                          <p:stCondLst>
                                            <p:cond delay="0"/>
                                          </p:stCondLst>
                                        </p:cTn>
                                        <p:tgtEl>
                                          <p:spTgt spid="8"/>
                                        </p:tgtEl>
                                        <p:attrNameLst>
                                          <p:attrName>ppt_y</p:attrName>
                                        </p:attrNameLst>
                                      </p:cBhvr>
                                    </p:anim>
                                    <p:animRot by="21600000">
                                      <p:cBhvr>
                                        <p:cTn id="47" dur="5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8"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721294" y="584812"/>
            <a:ext cx="6558045" cy="558738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sp>
        <p:nvSpPr>
          <p:cNvPr id="7" name="Freeform 7"/>
          <p:cNvSpPr/>
          <p:nvPr/>
        </p:nvSpPr>
        <p:spPr>
          <a:xfrm>
            <a:off x="184037" y="4493717"/>
            <a:ext cx="2095544" cy="2192346"/>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Rectangle 2"/>
          <p:cNvSpPr/>
          <p:nvPr/>
        </p:nvSpPr>
        <p:spPr>
          <a:xfrm>
            <a:off x="7289366" y="2520261"/>
            <a:ext cx="2566910" cy="2246769"/>
          </a:xfrm>
          <a:prstGeom prst="rect">
            <a:avLst/>
          </a:prstGeom>
        </p:spPr>
        <p:txBody>
          <a:bodyPr wrap="square">
            <a:spAutoFit/>
          </a:bodyPr>
          <a:lstStyle/>
          <a:p>
            <a:pPr lvl="0"/>
            <a:r>
              <a:rPr lang="en-US" sz="2800" b="1" dirty="0">
                <a:latin typeface="Lucida Fax" panose="02060602050505020204" pitchFamily="18" charset="0"/>
              </a:rPr>
              <a:t>2. </a:t>
            </a:r>
            <a:r>
              <a:rPr lang="en-US" sz="2800" b="1" dirty="0" err="1">
                <a:latin typeface="Lucida Fax" panose="02060602050505020204" pitchFamily="18" charset="0"/>
              </a:rPr>
              <a:t>Hiệu</a:t>
            </a:r>
            <a:r>
              <a:rPr lang="en-US" sz="2800" b="1" dirty="0">
                <a:latin typeface="Lucida Fax" panose="02060602050505020204" pitchFamily="18" charset="0"/>
              </a:rPr>
              <a:t> </a:t>
            </a:r>
            <a:r>
              <a:rPr lang="en-US" sz="2800" b="1" dirty="0" err="1">
                <a:latin typeface="Lucida Fax" panose="02060602050505020204" pitchFamily="18" charset="0"/>
              </a:rPr>
              <a:t>quả</a:t>
            </a:r>
            <a:r>
              <a:rPr lang="en-US" sz="2800" b="1" dirty="0">
                <a:latin typeface="Lucida Fax" panose="02060602050505020204" pitchFamily="18" charset="0"/>
              </a:rPr>
              <a:t> </a:t>
            </a:r>
            <a:r>
              <a:rPr lang="en-US" sz="2800" b="1" dirty="0" err="1">
                <a:latin typeface="Lucida Fax" panose="02060602050505020204" pitchFamily="18" charset="0"/>
              </a:rPr>
              <a:t>của</a:t>
            </a:r>
            <a:r>
              <a:rPr lang="en-US" sz="2800" b="1" dirty="0">
                <a:latin typeface="Lucida Fax" panose="02060602050505020204" pitchFamily="18" charset="0"/>
              </a:rPr>
              <a:t> </a:t>
            </a:r>
            <a:r>
              <a:rPr lang="en-US" sz="2800" b="1" dirty="0" err="1">
                <a:latin typeface="Lucida Fax" panose="02060602050505020204" pitchFamily="18" charset="0"/>
              </a:rPr>
              <a:t>các</a:t>
            </a:r>
            <a:r>
              <a:rPr lang="en-US" sz="2800" b="1" dirty="0">
                <a:latin typeface="Lucida Fax" panose="02060602050505020204" pitchFamily="18" charset="0"/>
              </a:rPr>
              <a:t> </a:t>
            </a:r>
            <a:r>
              <a:rPr lang="en-US" sz="2800" b="1" dirty="0" err="1">
                <a:latin typeface="Lucida Fax" panose="02060602050505020204" pitchFamily="18" charset="0"/>
              </a:rPr>
              <a:t>biện</a:t>
            </a:r>
            <a:r>
              <a:rPr lang="en-US" sz="2800" b="1" dirty="0">
                <a:latin typeface="Lucida Fax" panose="02060602050505020204" pitchFamily="18" charset="0"/>
              </a:rPr>
              <a:t> </a:t>
            </a:r>
            <a:r>
              <a:rPr lang="en-US" sz="2800" b="1" dirty="0" err="1">
                <a:latin typeface="Lucida Fax" panose="02060602050505020204" pitchFamily="18" charset="0"/>
              </a:rPr>
              <a:t>pháp</a:t>
            </a:r>
            <a:r>
              <a:rPr lang="en-US" sz="2800" b="1" dirty="0">
                <a:latin typeface="Lucida Fax" panose="02060602050505020204" pitchFamily="18" charset="0"/>
              </a:rPr>
              <a:t> </a:t>
            </a:r>
            <a:r>
              <a:rPr lang="en-US" sz="2800" b="1" dirty="0" err="1">
                <a:latin typeface="Lucida Fax" panose="02060602050505020204" pitchFamily="18" charset="0"/>
              </a:rPr>
              <a:t>đã</a:t>
            </a:r>
            <a:r>
              <a:rPr lang="en-US" sz="2800" b="1" dirty="0">
                <a:latin typeface="Lucida Fax" panose="02060602050505020204" pitchFamily="18" charset="0"/>
              </a:rPr>
              <a:t> </a:t>
            </a:r>
            <a:r>
              <a:rPr lang="en-US" sz="2800" b="1" dirty="0" err="1">
                <a:latin typeface="Lucida Fax" panose="02060602050505020204" pitchFamily="18" charset="0"/>
              </a:rPr>
              <a:t>thực</a:t>
            </a:r>
            <a:r>
              <a:rPr lang="en-US" sz="2800" b="1" dirty="0">
                <a:latin typeface="Lucida Fax" panose="02060602050505020204" pitchFamily="18" charset="0"/>
              </a:rPr>
              <a:t> </a:t>
            </a:r>
            <a:r>
              <a:rPr lang="en-US" sz="2800" b="1" dirty="0" err="1">
                <a:latin typeface="Lucida Fax" panose="02060602050505020204" pitchFamily="18" charset="0"/>
              </a:rPr>
              <a:t>hiện</a:t>
            </a:r>
            <a:endParaRPr lang="en-US" sz="2800" b="1" kern="0" dirty="0">
              <a:solidFill>
                <a:srgbClr val="000000"/>
              </a:solidFill>
              <a:latin typeface="Lucida Fax" panose="02060602050505020204" pitchFamily="18" charset="0"/>
              <a:ea typeface="Roboto"/>
              <a:cs typeface="Roboto"/>
              <a:sym typeface="Roboto"/>
            </a:endParaRPr>
          </a:p>
          <a:p>
            <a:r>
              <a:rPr lang="pt-BR" sz="2800" dirty="0">
                <a:latin typeface="UVN Tin Tuc Hep" panose="020B0506020202030204" pitchFamily="34" charset="0"/>
                <a:ea typeface="Calibri" panose="020F0502020204030204" pitchFamily="34" charset="0"/>
              </a:rPr>
              <a:t>. </a:t>
            </a:r>
            <a:endParaRPr lang="en-US" sz="2800" dirty="0">
              <a:latin typeface="UVN Tin Tuc Hep" panose="020B0506020202030204" pitchFamily="34" charset="0"/>
            </a:endParaRPr>
          </a:p>
        </p:txBody>
      </p:sp>
      <p:sp>
        <p:nvSpPr>
          <p:cNvPr id="15" name="Freeform 32"/>
          <p:cNvSpPr/>
          <p:nvPr/>
        </p:nvSpPr>
        <p:spPr>
          <a:xfrm>
            <a:off x="2458184" y="1983906"/>
            <a:ext cx="2907903" cy="3003282"/>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DD07E"/>
          </a:solidFill>
        </p:spPr>
      </p:sp>
      <p:grpSp>
        <p:nvGrpSpPr>
          <p:cNvPr id="16" name="Group 33"/>
          <p:cNvGrpSpPr/>
          <p:nvPr/>
        </p:nvGrpSpPr>
        <p:grpSpPr>
          <a:xfrm>
            <a:off x="2458184" y="4407048"/>
            <a:ext cx="2907903" cy="580140"/>
            <a:chOff x="0" y="0"/>
            <a:chExt cx="1148801" cy="229191"/>
          </a:xfrm>
        </p:grpSpPr>
        <p:sp>
          <p:nvSpPr>
            <p:cNvPr id="17" name="Freeform 34"/>
            <p:cNvSpPr/>
            <p:nvPr/>
          </p:nvSpPr>
          <p:spPr>
            <a:xfrm>
              <a:off x="0" y="0"/>
              <a:ext cx="1148801" cy="229191"/>
            </a:xfrm>
            <a:custGeom>
              <a:avLst/>
              <a:gdLst/>
              <a:ahLst/>
              <a:cxnLst/>
              <a:rect l="l" t="t" r="r" b="b"/>
              <a:pathLst>
                <a:path w="1148801" h="229191">
                  <a:moveTo>
                    <a:pt x="70997" y="0"/>
                  </a:moveTo>
                  <a:lnTo>
                    <a:pt x="1077804" y="0"/>
                  </a:lnTo>
                  <a:cubicBezTo>
                    <a:pt x="1096634" y="0"/>
                    <a:pt x="1114692" y="7480"/>
                    <a:pt x="1128007" y="20794"/>
                  </a:cubicBezTo>
                  <a:cubicBezTo>
                    <a:pt x="1141321" y="34109"/>
                    <a:pt x="1148801" y="52167"/>
                    <a:pt x="1148801" y="70997"/>
                  </a:cubicBezTo>
                  <a:lnTo>
                    <a:pt x="1148801" y="158195"/>
                  </a:lnTo>
                  <a:cubicBezTo>
                    <a:pt x="1148801" y="197405"/>
                    <a:pt x="1117015" y="229191"/>
                    <a:pt x="1077804" y="229191"/>
                  </a:cubicBezTo>
                  <a:lnTo>
                    <a:pt x="70997" y="229191"/>
                  </a:lnTo>
                  <a:cubicBezTo>
                    <a:pt x="52167" y="229191"/>
                    <a:pt x="34109" y="221711"/>
                    <a:pt x="20794" y="208397"/>
                  </a:cubicBezTo>
                  <a:cubicBezTo>
                    <a:pt x="7480" y="195082"/>
                    <a:pt x="0" y="177024"/>
                    <a:pt x="0" y="158195"/>
                  </a:cubicBezTo>
                  <a:lnTo>
                    <a:pt x="0" y="70997"/>
                  </a:lnTo>
                  <a:cubicBezTo>
                    <a:pt x="0" y="52167"/>
                    <a:pt x="7480" y="34109"/>
                    <a:pt x="20794" y="20794"/>
                  </a:cubicBezTo>
                  <a:cubicBezTo>
                    <a:pt x="34109" y="7480"/>
                    <a:pt x="52167" y="0"/>
                    <a:pt x="70997" y="0"/>
                  </a:cubicBezTo>
                  <a:close/>
                </a:path>
              </a:pathLst>
            </a:custGeom>
            <a:solidFill>
              <a:srgbClr val="FDD07E"/>
            </a:solidFill>
          </p:spPr>
        </p:sp>
        <p:sp>
          <p:nvSpPr>
            <p:cNvPr id="18" name="TextBox 35"/>
            <p:cNvSpPr txBox="1"/>
            <p:nvPr/>
          </p:nvSpPr>
          <p:spPr>
            <a:xfrm>
              <a:off x="0" y="-76200"/>
              <a:ext cx="1148801" cy="30539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Freeform 36"/>
          <p:cNvSpPr/>
          <p:nvPr/>
        </p:nvSpPr>
        <p:spPr>
          <a:xfrm rot="-591376">
            <a:off x="3304640" y="1852309"/>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37"/>
          <p:cNvSpPr/>
          <p:nvPr/>
        </p:nvSpPr>
        <p:spPr>
          <a:xfrm rot="685512" flipH="1">
            <a:off x="4674467" y="3468807"/>
            <a:ext cx="1111226" cy="1371600"/>
          </a:xfrm>
          <a:custGeom>
            <a:avLst/>
            <a:gdLst/>
            <a:ahLst/>
            <a:cxnLst/>
            <a:rect l="l" t="t" r="r" b="b"/>
            <a:pathLst>
              <a:path w="1666839" h="2057400">
                <a:moveTo>
                  <a:pt x="1666839" y="0"/>
                </a:moveTo>
                <a:lnTo>
                  <a:pt x="0" y="0"/>
                </a:lnTo>
                <a:lnTo>
                  <a:pt x="0" y="2057400"/>
                </a:lnTo>
                <a:lnTo>
                  <a:pt x="1666839" y="2057400"/>
                </a:lnTo>
                <a:lnTo>
                  <a:pt x="166683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9"/>
          <p:cNvSpPr/>
          <p:nvPr/>
        </p:nvSpPr>
        <p:spPr>
          <a:xfrm>
            <a:off x="7033724" y="1929132"/>
            <a:ext cx="2907903" cy="3003282"/>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DD07E"/>
          </a:solidFill>
        </p:spPr>
      </p:sp>
      <p:grpSp>
        <p:nvGrpSpPr>
          <p:cNvPr id="26" name="Group 10"/>
          <p:cNvGrpSpPr/>
          <p:nvPr/>
        </p:nvGrpSpPr>
        <p:grpSpPr>
          <a:xfrm>
            <a:off x="7033724" y="4352274"/>
            <a:ext cx="2907903" cy="580140"/>
            <a:chOff x="0" y="0"/>
            <a:chExt cx="1148801" cy="229191"/>
          </a:xfrm>
        </p:grpSpPr>
        <p:sp>
          <p:nvSpPr>
            <p:cNvPr id="27" name="Freeform 11"/>
            <p:cNvSpPr/>
            <p:nvPr/>
          </p:nvSpPr>
          <p:spPr>
            <a:xfrm>
              <a:off x="0" y="0"/>
              <a:ext cx="1148801" cy="229191"/>
            </a:xfrm>
            <a:custGeom>
              <a:avLst/>
              <a:gdLst/>
              <a:ahLst/>
              <a:cxnLst/>
              <a:rect l="l" t="t" r="r" b="b"/>
              <a:pathLst>
                <a:path w="1148801" h="229191">
                  <a:moveTo>
                    <a:pt x="70997" y="0"/>
                  </a:moveTo>
                  <a:lnTo>
                    <a:pt x="1077804" y="0"/>
                  </a:lnTo>
                  <a:cubicBezTo>
                    <a:pt x="1096634" y="0"/>
                    <a:pt x="1114692" y="7480"/>
                    <a:pt x="1128007" y="20794"/>
                  </a:cubicBezTo>
                  <a:cubicBezTo>
                    <a:pt x="1141321" y="34109"/>
                    <a:pt x="1148801" y="52167"/>
                    <a:pt x="1148801" y="70997"/>
                  </a:cubicBezTo>
                  <a:lnTo>
                    <a:pt x="1148801" y="158195"/>
                  </a:lnTo>
                  <a:cubicBezTo>
                    <a:pt x="1148801" y="197405"/>
                    <a:pt x="1117015" y="229191"/>
                    <a:pt x="1077804" y="229191"/>
                  </a:cubicBezTo>
                  <a:lnTo>
                    <a:pt x="70997" y="229191"/>
                  </a:lnTo>
                  <a:cubicBezTo>
                    <a:pt x="52167" y="229191"/>
                    <a:pt x="34109" y="221711"/>
                    <a:pt x="20794" y="208397"/>
                  </a:cubicBezTo>
                  <a:cubicBezTo>
                    <a:pt x="7480" y="195082"/>
                    <a:pt x="0" y="177024"/>
                    <a:pt x="0" y="158195"/>
                  </a:cubicBezTo>
                  <a:lnTo>
                    <a:pt x="0" y="70997"/>
                  </a:lnTo>
                  <a:cubicBezTo>
                    <a:pt x="0" y="52167"/>
                    <a:pt x="7480" y="34109"/>
                    <a:pt x="20794" y="20794"/>
                  </a:cubicBezTo>
                  <a:cubicBezTo>
                    <a:pt x="34109" y="7480"/>
                    <a:pt x="52167" y="0"/>
                    <a:pt x="70997" y="0"/>
                  </a:cubicBezTo>
                  <a:close/>
                </a:path>
              </a:pathLst>
            </a:custGeom>
            <a:solidFill>
              <a:srgbClr val="FDD07E"/>
            </a:solidFill>
          </p:spPr>
        </p:sp>
        <p:sp>
          <p:nvSpPr>
            <p:cNvPr id="28" name="TextBox 12"/>
            <p:cNvSpPr txBox="1"/>
            <p:nvPr/>
          </p:nvSpPr>
          <p:spPr>
            <a:xfrm>
              <a:off x="0" y="-76200"/>
              <a:ext cx="1148801" cy="30539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9" name="Freeform 13"/>
          <p:cNvSpPr/>
          <p:nvPr/>
        </p:nvSpPr>
        <p:spPr>
          <a:xfrm rot="388340">
            <a:off x="6848765" y="2368596"/>
            <a:ext cx="722633" cy="492617"/>
          </a:xfrm>
          <a:custGeom>
            <a:avLst/>
            <a:gdLst/>
            <a:ahLst/>
            <a:cxnLst/>
            <a:rect l="l" t="t" r="r" b="b"/>
            <a:pathLst>
              <a:path w="1083950" h="738926">
                <a:moveTo>
                  <a:pt x="0" y="0"/>
                </a:moveTo>
                <a:lnTo>
                  <a:pt x="1083950" y="0"/>
                </a:lnTo>
                <a:lnTo>
                  <a:pt x="1083950" y="738926"/>
                </a:lnTo>
                <a:lnTo>
                  <a:pt x="0" y="7389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15"/>
          <p:cNvSpPr/>
          <p:nvPr/>
        </p:nvSpPr>
        <p:spPr>
          <a:xfrm rot="-1026519" flipH="1">
            <a:off x="9355672" y="4067032"/>
            <a:ext cx="722633" cy="492617"/>
          </a:xfrm>
          <a:custGeom>
            <a:avLst/>
            <a:gdLst/>
            <a:ahLst/>
            <a:cxnLst/>
            <a:rect l="l" t="t" r="r" b="b"/>
            <a:pathLst>
              <a:path w="1083950" h="738926">
                <a:moveTo>
                  <a:pt x="1083950" y="0"/>
                </a:moveTo>
                <a:lnTo>
                  <a:pt x="0" y="0"/>
                </a:lnTo>
                <a:lnTo>
                  <a:pt x="0" y="738926"/>
                </a:lnTo>
                <a:lnTo>
                  <a:pt x="1083950" y="738926"/>
                </a:lnTo>
                <a:lnTo>
                  <a:pt x="108395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16"/>
          <p:cNvSpPr/>
          <p:nvPr/>
        </p:nvSpPr>
        <p:spPr>
          <a:xfrm rot="-591376">
            <a:off x="7880180" y="1797535"/>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9"/>
          <p:cNvSpPr/>
          <p:nvPr/>
        </p:nvSpPr>
        <p:spPr>
          <a:xfrm rot="-1189845">
            <a:off x="10647348" y="1086130"/>
            <a:ext cx="1562235" cy="2082979"/>
          </a:xfrm>
          <a:custGeom>
            <a:avLst/>
            <a:gdLst/>
            <a:ahLst/>
            <a:cxnLst/>
            <a:rect l="l" t="t" r="r" b="b"/>
            <a:pathLst>
              <a:path w="2343352" h="3124469">
                <a:moveTo>
                  <a:pt x="0" y="0"/>
                </a:moveTo>
                <a:lnTo>
                  <a:pt x="2343352" y="0"/>
                </a:lnTo>
                <a:lnTo>
                  <a:pt x="2343352" y="3124470"/>
                </a:lnTo>
                <a:lnTo>
                  <a:pt x="0" y="3124470"/>
                </a:lnTo>
                <a:lnTo>
                  <a:pt x="0" y="0"/>
                </a:lnTo>
                <a:close/>
              </a:path>
            </a:pathLst>
          </a:custGeom>
          <a:blipFill>
            <a:blip r:embed="rId12"/>
            <a:stretch>
              <a:fillRect/>
            </a:stretch>
          </a:blipFill>
        </p:spPr>
      </p:sp>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1627" y="3831806"/>
            <a:ext cx="2672890" cy="3081009"/>
          </a:xfrm>
          <a:prstGeom prst="rect">
            <a:avLst/>
          </a:prstGeom>
        </p:spPr>
      </p:pic>
      <p:sp>
        <p:nvSpPr>
          <p:cNvPr id="24" name="Google Shape;867;p34"/>
          <p:cNvSpPr txBox="1"/>
          <p:nvPr/>
        </p:nvSpPr>
        <p:spPr>
          <a:xfrm>
            <a:off x="3006435" y="2614904"/>
            <a:ext cx="2007427" cy="796000"/>
          </a:xfrm>
          <a:prstGeom prst="rect">
            <a:avLst/>
          </a:prstGeom>
          <a:noFill/>
          <a:ln>
            <a:noFill/>
          </a:ln>
        </p:spPr>
        <p:txBody>
          <a:bodyPr spcFirstLastPara="1" wrap="square" lIns="0" tIns="121900" rIns="0" bIns="121900" anchor="ctr" anchorCtr="0">
            <a:noAutofit/>
          </a:bodyPr>
          <a:lstStyle/>
          <a:p>
            <a:pPr lvl="0" defTabSz="1219170">
              <a:buClr>
                <a:srgbClr val="000000"/>
              </a:buClr>
              <a:defRPr/>
            </a:pPr>
            <a:endParaRPr lang="en-US" sz="2400" b="1" dirty="0">
              <a:latin typeface="Lucida Fax" panose="02060602050505020204" pitchFamily="18" charset="0"/>
            </a:endParaRPr>
          </a:p>
          <a:p>
            <a:pPr lvl="0" defTabSz="1219170">
              <a:buClr>
                <a:srgbClr val="000000"/>
              </a:buClr>
              <a:defRPr/>
            </a:pPr>
            <a:endParaRPr lang="en-US" sz="2400" b="1" dirty="0">
              <a:latin typeface="Lucida Fax" panose="02060602050505020204" pitchFamily="18" charset="0"/>
            </a:endParaRPr>
          </a:p>
          <a:p>
            <a:pPr lvl="0" defTabSz="1219170">
              <a:buClr>
                <a:srgbClr val="000000"/>
              </a:buClr>
              <a:defRPr/>
            </a:pPr>
            <a:r>
              <a:rPr lang="en-US" sz="2400" b="1" dirty="0">
                <a:latin typeface="Lucida Fax" panose="02060602050505020204" pitchFamily="18" charset="0"/>
              </a:rPr>
              <a:t>1.Nội dung </a:t>
            </a:r>
            <a:r>
              <a:rPr lang="en-US" sz="2400" b="1" dirty="0" err="1">
                <a:latin typeface="Lucida Fax" panose="02060602050505020204" pitchFamily="18" charset="0"/>
              </a:rPr>
              <a:t>các</a:t>
            </a:r>
            <a:r>
              <a:rPr lang="en-US" sz="2400" b="1" dirty="0">
                <a:latin typeface="Lucida Fax" panose="02060602050505020204" pitchFamily="18" charset="0"/>
              </a:rPr>
              <a:t> </a:t>
            </a:r>
            <a:r>
              <a:rPr lang="en-US" sz="2400" b="1" dirty="0" err="1">
                <a:latin typeface="Lucida Fax" panose="02060602050505020204" pitchFamily="18" charset="0"/>
              </a:rPr>
              <a:t>biện</a:t>
            </a:r>
            <a:r>
              <a:rPr lang="en-US" sz="2400" b="1" dirty="0">
                <a:latin typeface="Lucida Fax" panose="02060602050505020204" pitchFamily="18" charset="0"/>
              </a:rPr>
              <a:t> </a:t>
            </a:r>
            <a:r>
              <a:rPr lang="en-US" sz="2400" b="1" dirty="0" err="1">
                <a:latin typeface="Lucida Fax" panose="02060602050505020204" pitchFamily="18" charset="0"/>
              </a:rPr>
              <a:t>pháp</a:t>
            </a:r>
            <a:r>
              <a:rPr lang="en-US" sz="2400" b="1" dirty="0">
                <a:latin typeface="Lucida Fax" panose="02060602050505020204" pitchFamily="18" charset="0"/>
              </a:rPr>
              <a:t> </a:t>
            </a:r>
            <a:r>
              <a:rPr lang="en-US" sz="2400" b="1" dirty="0" err="1">
                <a:latin typeface="Lucida Fax" panose="02060602050505020204" pitchFamily="18" charset="0"/>
              </a:rPr>
              <a:t>của</a:t>
            </a:r>
            <a:r>
              <a:rPr lang="en-US" sz="2400" b="1" dirty="0">
                <a:latin typeface="Lucida Fax" panose="02060602050505020204" pitchFamily="18" charset="0"/>
              </a:rPr>
              <a:t> </a:t>
            </a:r>
            <a:r>
              <a:rPr lang="en-US" sz="2400" b="1" dirty="0" err="1">
                <a:latin typeface="Lucida Fax" panose="02060602050505020204" pitchFamily="18" charset="0"/>
              </a:rPr>
              <a:t>tác</a:t>
            </a:r>
            <a:r>
              <a:rPr lang="en-US" sz="2400" b="1" dirty="0">
                <a:latin typeface="Lucida Fax" panose="02060602050505020204" pitchFamily="18" charset="0"/>
              </a:rPr>
              <a:t> </a:t>
            </a:r>
            <a:r>
              <a:rPr lang="en-US" sz="2400" b="1" dirty="0" err="1">
                <a:latin typeface="Lucida Fax" panose="02060602050505020204" pitchFamily="18" charset="0"/>
              </a:rPr>
              <a:t>giả</a:t>
            </a:r>
            <a:r>
              <a:rPr lang="en-US" sz="2400" b="1" dirty="0">
                <a:latin typeface="Lucida Fax" panose="02060602050505020204" pitchFamily="18" charset="0"/>
              </a:rPr>
              <a:t> </a:t>
            </a:r>
            <a:r>
              <a:rPr lang="en-US" sz="2400" b="1" dirty="0" err="1">
                <a:latin typeface="Lucida Fax" panose="02060602050505020204" pitchFamily="18" charset="0"/>
              </a:rPr>
              <a:t>đã</a:t>
            </a:r>
            <a:r>
              <a:rPr lang="en-US" sz="2400" b="1" dirty="0">
                <a:latin typeface="Lucida Fax" panose="02060602050505020204" pitchFamily="18" charset="0"/>
              </a:rPr>
              <a:t> </a:t>
            </a:r>
            <a:r>
              <a:rPr lang="en-US" sz="2400" b="1" dirty="0" err="1">
                <a:latin typeface="Lucida Fax" panose="02060602050505020204" pitchFamily="18" charset="0"/>
              </a:rPr>
              <a:t>thực</a:t>
            </a:r>
            <a:r>
              <a:rPr lang="en-US" sz="2400" b="1" dirty="0">
                <a:latin typeface="Lucida Fax" panose="02060602050505020204" pitchFamily="18" charset="0"/>
              </a:rPr>
              <a:t> </a:t>
            </a:r>
            <a:r>
              <a:rPr lang="en-US" sz="2400" b="1" dirty="0" err="1">
                <a:latin typeface="Lucida Fax" panose="02060602050505020204" pitchFamily="18" charset="0"/>
              </a:rPr>
              <a:t>hiện</a:t>
            </a:r>
            <a:endParaRPr kumimoji="0" sz="2400" b="1" i="0" u="none" strike="noStrike" kern="0" cap="none" spc="0" normalizeH="0" baseline="0" noProof="0" dirty="0">
              <a:ln>
                <a:noFill/>
              </a:ln>
              <a:solidFill>
                <a:srgbClr val="000000"/>
              </a:solidFill>
              <a:effectLst/>
              <a:uLnTx/>
              <a:uFillTx/>
              <a:latin typeface="Lucida Fax" panose="02060602050505020204" pitchFamily="18" charset="0"/>
              <a:ea typeface="Roboto"/>
              <a:cs typeface="Roboto"/>
              <a:sym typeface="Roboto"/>
            </a:endParaRPr>
          </a:p>
        </p:txBody>
      </p:sp>
      <p:grpSp>
        <p:nvGrpSpPr>
          <p:cNvPr id="32" name="组合 25">
            <a:extLst>
              <a:ext uri="{FF2B5EF4-FFF2-40B4-BE49-F238E27FC236}">
                <a16:creationId xmlns:a16="http://schemas.microsoft.com/office/drawing/2014/main" id="{B59BF59E-D4BA-8070-1404-95737DE3A33A}"/>
              </a:ext>
            </a:extLst>
          </p:cNvPr>
          <p:cNvGrpSpPr/>
          <p:nvPr/>
        </p:nvGrpSpPr>
        <p:grpSpPr>
          <a:xfrm>
            <a:off x="4163070" y="684997"/>
            <a:ext cx="4126200" cy="901166"/>
            <a:chOff x="4528457" y="1747441"/>
            <a:chExt cx="3135085" cy="901166"/>
          </a:xfrm>
        </p:grpSpPr>
        <p:sp>
          <p:nvSpPr>
            <p:cNvPr id="37" name="矩形: 圆角 32">
              <a:extLst>
                <a:ext uri="{FF2B5EF4-FFF2-40B4-BE49-F238E27FC236}">
                  <a16:creationId xmlns:a16="http://schemas.microsoft.com/office/drawing/2014/main" id="{C8CC1B97-C384-6A0E-BEB2-9A82A6310690}"/>
                </a:ext>
              </a:extLst>
            </p:cNvPr>
            <p:cNvSpPr/>
            <p:nvPr/>
          </p:nvSpPr>
          <p:spPr>
            <a:xfrm>
              <a:off x="4528457" y="1747441"/>
              <a:ext cx="3135085" cy="693497"/>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38" name="文本框 28">
              <a:extLst>
                <a:ext uri="{FF2B5EF4-FFF2-40B4-BE49-F238E27FC236}">
                  <a16:creationId xmlns:a16="http://schemas.microsoft.com/office/drawing/2014/main" id="{04260280-6B5F-0B40-C56C-B63210D8D9BA}"/>
                </a:ext>
              </a:extLst>
            </p:cNvPr>
            <p:cNvSpPr txBox="1"/>
            <p:nvPr/>
          </p:nvSpPr>
          <p:spPr>
            <a:xfrm>
              <a:off x="4771553" y="1886607"/>
              <a:ext cx="2762503" cy="762000"/>
            </a:xfrm>
            <a:prstGeom prst="rect">
              <a:avLst/>
            </a:prstGeom>
            <a:noFill/>
          </p:spPr>
          <p:txBody>
            <a:bodyPr wrap="square" rtlCol="0">
              <a:normAutofit fontScale="70000" lnSpcReduction="20000"/>
            </a:bodyPr>
            <a:lstStyle/>
            <a:p>
              <a:r>
                <a:rPr lang="en-US" sz="4400" b="1" dirty="0">
                  <a:solidFill>
                    <a:schemeClr val="dk1"/>
                  </a:solidFill>
                  <a:latin typeface="Lucida Fax" panose="02060602050505020204" pitchFamily="18" charset="0"/>
                </a:rPr>
                <a:t>PHẦN NỘI DUNG</a:t>
              </a:r>
            </a:p>
          </p:txBody>
        </p:sp>
      </p:grpSp>
    </p:spTree>
    <p:extLst>
      <p:ext uri="{BB962C8B-B14F-4D97-AF65-F5344CB8AC3E}">
        <p14:creationId xmlns:p14="http://schemas.microsoft.com/office/powerpoint/2010/main" val="304005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ircle(in)">
                                      <p:cBhvr>
                                        <p:cTn id="2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58467"/>
            <a:ext cx="12405316"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42" y="3022590"/>
            <a:ext cx="3518575" cy="384810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rcRect l="77920" b="67121"/>
          <a:stretch>
            <a:fillRect/>
          </a:stretch>
        </p:blipFill>
        <p:spPr>
          <a:xfrm>
            <a:off x="9971090" y="12690"/>
            <a:ext cx="2220910" cy="1574800"/>
          </a:xfrm>
          <a:prstGeom prst="rect">
            <a:avLst/>
          </a:prstGeom>
        </p:spPr>
      </p:pic>
      <p:sp>
        <p:nvSpPr>
          <p:cNvPr id="10" name="Google Shape;865;p34"/>
          <p:cNvSpPr txBox="1">
            <a:spLocks/>
          </p:cNvSpPr>
          <p:nvPr/>
        </p:nvSpPr>
        <p:spPr>
          <a:xfrm>
            <a:off x="-193964" y="1584036"/>
            <a:ext cx="10972800" cy="642000"/>
          </a:xfrm>
          <a:prstGeom prst="rect">
            <a:avLst/>
          </a:prstGeom>
        </p:spPr>
        <p:txBody>
          <a:bodyPr spcFirstLastPara="1" wrap="square" lIns="121900" tIns="121900" rIns="121900" bIns="121900" anchor="ctr" anchorCtr="0">
            <a:noAutofit/>
          </a:bodyPr>
          <a:lstStyle>
            <a:lvl1pPr algn="ctr" defTabSz="914400" rtl="0" eaLnBrk="1" latinLnBrk="0" hangingPunct="1">
              <a:lnSpc>
                <a:spcPct val="90000"/>
              </a:lnSpc>
              <a:spcBef>
                <a:spcPct val="0"/>
              </a:spcBef>
              <a:buNone/>
              <a:defRPr sz="6000" kern="1200">
                <a:solidFill>
                  <a:schemeClr val="tx1"/>
                </a:solidFill>
                <a:latin typeface="微软雅黑" panose="020B0503020204020204" pitchFamily="34" charset="-122"/>
                <a:ea typeface="微软雅黑" panose="020B0503020204020204" pitchFamily="34" charset="-122"/>
                <a:cs typeface="+mj-cs"/>
              </a:defRPr>
            </a:lvl1pPr>
          </a:lstStyle>
          <a:p>
            <a:endParaRPr lang="en-US" sz="3600" b="1" dirty="0">
              <a:solidFill>
                <a:schemeClr val="dk1"/>
              </a:solidFill>
              <a:latin typeface="Lucida Fax" panose="02060602050505020204" pitchFamily="18" charset="0"/>
            </a:endParaRPr>
          </a:p>
        </p:txBody>
      </p:sp>
      <p:grpSp>
        <p:nvGrpSpPr>
          <p:cNvPr id="25" name="Group 24"/>
          <p:cNvGrpSpPr/>
          <p:nvPr/>
        </p:nvGrpSpPr>
        <p:grpSpPr>
          <a:xfrm>
            <a:off x="2841317" y="1937369"/>
            <a:ext cx="9276293" cy="2269003"/>
            <a:chOff x="1926917" y="1727087"/>
            <a:chExt cx="7918547" cy="2269003"/>
          </a:xfrm>
        </p:grpSpPr>
        <p:grpSp>
          <p:nvGrpSpPr>
            <p:cNvPr id="26" name="Google Shape;852;p34"/>
            <p:cNvGrpSpPr/>
            <p:nvPr/>
          </p:nvGrpSpPr>
          <p:grpSpPr>
            <a:xfrm>
              <a:off x="1926917" y="1727087"/>
              <a:ext cx="7918547" cy="2269003"/>
              <a:chOff x="1445187" y="1295315"/>
              <a:chExt cx="5938911" cy="1701752"/>
            </a:xfrm>
          </p:grpSpPr>
          <p:sp>
            <p:nvSpPr>
              <p:cNvPr id="30" name="Google Shape;853;p34"/>
              <p:cNvSpPr/>
              <p:nvPr/>
            </p:nvSpPr>
            <p:spPr>
              <a:xfrm>
                <a:off x="1445187" y="1295315"/>
                <a:ext cx="5938911" cy="833337"/>
              </a:xfrm>
              <a:custGeom>
                <a:avLst/>
                <a:gdLst/>
                <a:ahLst/>
                <a:cxnLst/>
                <a:rect l="l" t="t" r="r" b="b"/>
                <a:pathLst>
                  <a:path w="271369" h="38078" extrusionOk="0">
                    <a:moveTo>
                      <a:pt x="252656" y="82"/>
                    </a:moveTo>
                    <a:lnTo>
                      <a:pt x="253882" y="163"/>
                    </a:lnTo>
                    <a:lnTo>
                      <a:pt x="252166" y="82"/>
                    </a:lnTo>
                    <a:close/>
                    <a:moveTo>
                      <a:pt x="2778" y="1144"/>
                    </a:moveTo>
                    <a:lnTo>
                      <a:pt x="2386" y="1291"/>
                    </a:lnTo>
                    <a:lnTo>
                      <a:pt x="2386" y="1291"/>
                    </a:lnTo>
                    <a:lnTo>
                      <a:pt x="2615" y="1226"/>
                    </a:lnTo>
                    <a:lnTo>
                      <a:pt x="3105" y="1144"/>
                    </a:lnTo>
                    <a:close/>
                    <a:moveTo>
                      <a:pt x="2370" y="1307"/>
                    </a:moveTo>
                    <a:lnTo>
                      <a:pt x="2255" y="1340"/>
                    </a:lnTo>
                    <a:lnTo>
                      <a:pt x="2255" y="1340"/>
                    </a:lnTo>
                    <a:lnTo>
                      <a:pt x="2125" y="1389"/>
                    </a:lnTo>
                    <a:lnTo>
                      <a:pt x="2125" y="1389"/>
                    </a:lnTo>
                    <a:lnTo>
                      <a:pt x="2370" y="1307"/>
                    </a:lnTo>
                    <a:close/>
                    <a:moveTo>
                      <a:pt x="2386" y="1291"/>
                    </a:moveTo>
                    <a:lnTo>
                      <a:pt x="2043" y="1389"/>
                    </a:lnTo>
                    <a:lnTo>
                      <a:pt x="2012" y="1410"/>
                    </a:lnTo>
                    <a:lnTo>
                      <a:pt x="2255" y="1340"/>
                    </a:lnTo>
                    <a:lnTo>
                      <a:pt x="2255" y="1340"/>
                    </a:lnTo>
                    <a:lnTo>
                      <a:pt x="2386" y="1291"/>
                    </a:lnTo>
                    <a:close/>
                    <a:moveTo>
                      <a:pt x="2012" y="1410"/>
                    </a:moveTo>
                    <a:lnTo>
                      <a:pt x="1798" y="1471"/>
                    </a:lnTo>
                    <a:lnTo>
                      <a:pt x="1389" y="1798"/>
                    </a:lnTo>
                    <a:lnTo>
                      <a:pt x="981" y="2125"/>
                    </a:lnTo>
                    <a:lnTo>
                      <a:pt x="981" y="2125"/>
                    </a:lnTo>
                    <a:lnTo>
                      <a:pt x="1553" y="1716"/>
                    </a:lnTo>
                    <a:lnTo>
                      <a:pt x="2012" y="1410"/>
                    </a:lnTo>
                    <a:close/>
                    <a:moveTo>
                      <a:pt x="981" y="2125"/>
                    </a:moveTo>
                    <a:lnTo>
                      <a:pt x="572" y="2697"/>
                    </a:lnTo>
                    <a:lnTo>
                      <a:pt x="376" y="3040"/>
                    </a:lnTo>
                    <a:lnTo>
                      <a:pt x="376" y="3040"/>
                    </a:lnTo>
                    <a:lnTo>
                      <a:pt x="572" y="2778"/>
                    </a:lnTo>
                    <a:lnTo>
                      <a:pt x="981" y="2125"/>
                    </a:lnTo>
                    <a:close/>
                    <a:moveTo>
                      <a:pt x="376" y="3040"/>
                    </a:moveTo>
                    <a:lnTo>
                      <a:pt x="327" y="3105"/>
                    </a:lnTo>
                    <a:lnTo>
                      <a:pt x="300" y="3173"/>
                    </a:lnTo>
                    <a:lnTo>
                      <a:pt x="300" y="3173"/>
                    </a:lnTo>
                    <a:lnTo>
                      <a:pt x="376" y="3040"/>
                    </a:lnTo>
                    <a:close/>
                    <a:moveTo>
                      <a:pt x="300" y="3173"/>
                    </a:moveTo>
                    <a:lnTo>
                      <a:pt x="245" y="3268"/>
                    </a:lnTo>
                    <a:lnTo>
                      <a:pt x="204" y="3411"/>
                    </a:lnTo>
                    <a:lnTo>
                      <a:pt x="300" y="3173"/>
                    </a:lnTo>
                    <a:close/>
                    <a:moveTo>
                      <a:pt x="204" y="3411"/>
                    </a:moveTo>
                    <a:lnTo>
                      <a:pt x="163" y="3514"/>
                    </a:lnTo>
                    <a:lnTo>
                      <a:pt x="147" y="3612"/>
                    </a:lnTo>
                    <a:lnTo>
                      <a:pt x="147" y="3612"/>
                    </a:lnTo>
                    <a:lnTo>
                      <a:pt x="204" y="3411"/>
                    </a:lnTo>
                    <a:close/>
                    <a:moveTo>
                      <a:pt x="147" y="3612"/>
                    </a:moveTo>
                    <a:lnTo>
                      <a:pt x="82" y="3840"/>
                    </a:lnTo>
                    <a:lnTo>
                      <a:pt x="82" y="4004"/>
                    </a:lnTo>
                    <a:lnTo>
                      <a:pt x="147" y="3612"/>
                    </a:lnTo>
                    <a:close/>
                    <a:moveTo>
                      <a:pt x="1661" y="36634"/>
                    </a:moveTo>
                    <a:lnTo>
                      <a:pt x="1716" y="36689"/>
                    </a:lnTo>
                    <a:lnTo>
                      <a:pt x="1879" y="36771"/>
                    </a:lnTo>
                    <a:lnTo>
                      <a:pt x="1879" y="36771"/>
                    </a:lnTo>
                    <a:lnTo>
                      <a:pt x="1879" y="36771"/>
                    </a:lnTo>
                    <a:lnTo>
                      <a:pt x="1879" y="36771"/>
                    </a:lnTo>
                    <a:lnTo>
                      <a:pt x="1661" y="36634"/>
                    </a:lnTo>
                    <a:close/>
                    <a:moveTo>
                      <a:pt x="1798" y="36509"/>
                    </a:moveTo>
                    <a:lnTo>
                      <a:pt x="1907" y="36553"/>
                    </a:lnTo>
                    <a:lnTo>
                      <a:pt x="1907" y="36553"/>
                    </a:lnTo>
                    <a:lnTo>
                      <a:pt x="2288" y="36771"/>
                    </a:lnTo>
                    <a:lnTo>
                      <a:pt x="1961" y="36607"/>
                    </a:lnTo>
                    <a:lnTo>
                      <a:pt x="1798" y="36509"/>
                    </a:lnTo>
                    <a:close/>
                    <a:moveTo>
                      <a:pt x="102386" y="37751"/>
                    </a:moveTo>
                    <a:lnTo>
                      <a:pt x="102631" y="37833"/>
                    </a:lnTo>
                    <a:lnTo>
                      <a:pt x="97157" y="37833"/>
                    </a:lnTo>
                    <a:lnTo>
                      <a:pt x="99036" y="37751"/>
                    </a:lnTo>
                    <a:close/>
                    <a:moveTo>
                      <a:pt x="250205" y="0"/>
                    </a:moveTo>
                    <a:lnTo>
                      <a:pt x="251676" y="82"/>
                    </a:lnTo>
                    <a:lnTo>
                      <a:pt x="247100" y="82"/>
                    </a:lnTo>
                    <a:lnTo>
                      <a:pt x="240726" y="163"/>
                    </a:lnTo>
                    <a:lnTo>
                      <a:pt x="228388" y="163"/>
                    </a:lnTo>
                    <a:lnTo>
                      <a:pt x="230185" y="245"/>
                    </a:lnTo>
                    <a:lnTo>
                      <a:pt x="233372" y="327"/>
                    </a:lnTo>
                    <a:lnTo>
                      <a:pt x="229286" y="327"/>
                    </a:lnTo>
                    <a:lnTo>
                      <a:pt x="225691" y="409"/>
                    </a:lnTo>
                    <a:lnTo>
                      <a:pt x="221197" y="409"/>
                    </a:lnTo>
                    <a:lnTo>
                      <a:pt x="212862" y="490"/>
                    </a:lnTo>
                    <a:lnTo>
                      <a:pt x="213026" y="409"/>
                    </a:lnTo>
                    <a:lnTo>
                      <a:pt x="211718" y="409"/>
                    </a:lnTo>
                    <a:lnTo>
                      <a:pt x="207796" y="327"/>
                    </a:lnTo>
                    <a:lnTo>
                      <a:pt x="208858" y="409"/>
                    </a:lnTo>
                    <a:lnTo>
                      <a:pt x="192189" y="327"/>
                    </a:lnTo>
                    <a:lnTo>
                      <a:pt x="163344" y="327"/>
                    </a:lnTo>
                    <a:lnTo>
                      <a:pt x="161220" y="245"/>
                    </a:lnTo>
                    <a:lnTo>
                      <a:pt x="159749" y="245"/>
                    </a:lnTo>
                    <a:lnTo>
                      <a:pt x="160974" y="163"/>
                    </a:lnTo>
                    <a:lnTo>
                      <a:pt x="150679" y="327"/>
                    </a:lnTo>
                    <a:lnTo>
                      <a:pt x="145612" y="327"/>
                    </a:lnTo>
                    <a:lnTo>
                      <a:pt x="140628" y="409"/>
                    </a:lnTo>
                    <a:lnTo>
                      <a:pt x="104838" y="490"/>
                    </a:lnTo>
                    <a:lnTo>
                      <a:pt x="68394" y="817"/>
                    </a:lnTo>
                    <a:lnTo>
                      <a:pt x="68966" y="817"/>
                    </a:lnTo>
                    <a:lnTo>
                      <a:pt x="56627" y="981"/>
                    </a:lnTo>
                    <a:lnTo>
                      <a:pt x="42818" y="981"/>
                    </a:lnTo>
                    <a:lnTo>
                      <a:pt x="22144" y="1144"/>
                    </a:lnTo>
                    <a:lnTo>
                      <a:pt x="12012" y="1062"/>
                    </a:lnTo>
                    <a:lnTo>
                      <a:pt x="7518" y="1144"/>
                    </a:lnTo>
                    <a:lnTo>
                      <a:pt x="8416" y="1144"/>
                    </a:lnTo>
                    <a:lnTo>
                      <a:pt x="24759" y="1226"/>
                    </a:lnTo>
                    <a:lnTo>
                      <a:pt x="41102" y="1389"/>
                    </a:lnTo>
                    <a:lnTo>
                      <a:pt x="74114" y="1716"/>
                    </a:lnTo>
                    <a:lnTo>
                      <a:pt x="96911" y="1879"/>
                    </a:lnTo>
                    <a:lnTo>
                      <a:pt x="120118" y="2043"/>
                    </a:lnTo>
                    <a:lnTo>
                      <a:pt x="145286" y="2043"/>
                    </a:lnTo>
                    <a:lnTo>
                      <a:pt x="168655" y="1879"/>
                    </a:lnTo>
                    <a:lnTo>
                      <a:pt x="173150" y="1879"/>
                    </a:lnTo>
                    <a:lnTo>
                      <a:pt x="177317" y="1961"/>
                    </a:lnTo>
                    <a:lnTo>
                      <a:pt x="221605" y="1798"/>
                    </a:lnTo>
                    <a:lnTo>
                      <a:pt x="254372" y="1798"/>
                    </a:lnTo>
                    <a:lnTo>
                      <a:pt x="254781" y="1879"/>
                    </a:lnTo>
                    <a:lnTo>
                      <a:pt x="255680" y="2043"/>
                    </a:lnTo>
                    <a:lnTo>
                      <a:pt x="256170" y="2125"/>
                    </a:lnTo>
                    <a:lnTo>
                      <a:pt x="256579" y="2206"/>
                    </a:lnTo>
                    <a:lnTo>
                      <a:pt x="257477" y="2451"/>
                    </a:lnTo>
                    <a:lnTo>
                      <a:pt x="258376" y="2697"/>
                    </a:lnTo>
                    <a:lnTo>
                      <a:pt x="259357" y="3023"/>
                    </a:lnTo>
                    <a:lnTo>
                      <a:pt x="260256" y="3432"/>
                    </a:lnTo>
                    <a:lnTo>
                      <a:pt x="260664" y="3677"/>
                    </a:lnTo>
                    <a:lnTo>
                      <a:pt x="260909" y="3759"/>
                    </a:lnTo>
                    <a:lnTo>
                      <a:pt x="261154" y="3922"/>
                    </a:lnTo>
                    <a:lnTo>
                      <a:pt x="261972" y="4412"/>
                    </a:lnTo>
                    <a:lnTo>
                      <a:pt x="262380" y="4658"/>
                    </a:lnTo>
                    <a:lnTo>
                      <a:pt x="262789" y="4984"/>
                    </a:lnTo>
                    <a:lnTo>
                      <a:pt x="263688" y="5556"/>
                    </a:lnTo>
                    <a:lnTo>
                      <a:pt x="264423" y="6292"/>
                    </a:lnTo>
                    <a:lnTo>
                      <a:pt x="264832" y="6619"/>
                    </a:lnTo>
                    <a:lnTo>
                      <a:pt x="265158" y="6946"/>
                    </a:lnTo>
                    <a:lnTo>
                      <a:pt x="265894" y="7763"/>
                    </a:lnTo>
                    <a:lnTo>
                      <a:pt x="266547" y="8498"/>
                    </a:lnTo>
                    <a:lnTo>
                      <a:pt x="267119" y="9397"/>
                    </a:lnTo>
                    <a:lnTo>
                      <a:pt x="267691" y="10214"/>
                    </a:lnTo>
                    <a:lnTo>
                      <a:pt x="268182" y="11113"/>
                    </a:lnTo>
                    <a:lnTo>
                      <a:pt x="268672" y="12012"/>
                    </a:lnTo>
                    <a:lnTo>
                      <a:pt x="268999" y="12992"/>
                    </a:lnTo>
                    <a:lnTo>
                      <a:pt x="269326" y="13891"/>
                    </a:lnTo>
                    <a:lnTo>
                      <a:pt x="269653" y="14872"/>
                    </a:lnTo>
                    <a:lnTo>
                      <a:pt x="269816" y="15770"/>
                    </a:lnTo>
                    <a:lnTo>
                      <a:pt x="269979" y="16669"/>
                    </a:lnTo>
                    <a:lnTo>
                      <a:pt x="270143" y="17650"/>
                    </a:lnTo>
                    <a:lnTo>
                      <a:pt x="270225" y="19448"/>
                    </a:lnTo>
                    <a:lnTo>
                      <a:pt x="270061" y="21082"/>
                    </a:lnTo>
                    <a:lnTo>
                      <a:pt x="269898" y="22716"/>
                    </a:lnTo>
                    <a:lnTo>
                      <a:pt x="269489" y="24105"/>
                    </a:lnTo>
                    <a:lnTo>
                      <a:pt x="269081" y="25331"/>
                    </a:lnTo>
                    <a:lnTo>
                      <a:pt x="268672" y="26393"/>
                    </a:lnTo>
                    <a:lnTo>
                      <a:pt x="268263" y="27292"/>
                    </a:lnTo>
                    <a:lnTo>
                      <a:pt x="267855" y="27946"/>
                    </a:lnTo>
                    <a:lnTo>
                      <a:pt x="267365" y="28763"/>
                    </a:lnTo>
                    <a:lnTo>
                      <a:pt x="267038" y="29253"/>
                    </a:lnTo>
                    <a:lnTo>
                      <a:pt x="266711" y="29743"/>
                    </a:lnTo>
                    <a:lnTo>
                      <a:pt x="266302" y="30234"/>
                    </a:lnTo>
                    <a:lnTo>
                      <a:pt x="265894" y="30642"/>
                    </a:lnTo>
                    <a:lnTo>
                      <a:pt x="264913" y="31786"/>
                    </a:lnTo>
                    <a:lnTo>
                      <a:pt x="263851" y="32767"/>
                    </a:lnTo>
                    <a:lnTo>
                      <a:pt x="262625" y="33666"/>
                    </a:lnTo>
                    <a:lnTo>
                      <a:pt x="261400" y="34401"/>
                    </a:lnTo>
                    <a:lnTo>
                      <a:pt x="260010" y="35136"/>
                    </a:lnTo>
                    <a:lnTo>
                      <a:pt x="258703" y="35708"/>
                    </a:lnTo>
                    <a:lnTo>
                      <a:pt x="257232" y="36117"/>
                    </a:lnTo>
                    <a:lnTo>
                      <a:pt x="255843" y="36444"/>
                    </a:lnTo>
                    <a:lnTo>
                      <a:pt x="254372" y="36689"/>
                    </a:lnTo>
                    <a:lnTo>
                      <a:pt x="252901" y="36771"/>
                    </a:lnTo>
                    <a:lnTo>
                      <a:pt x="221524" y="36771"/>
                    </a:lnTo>
                    <a:lnTo>
                      <a:pt x="212617" y="36852"/>
                    </a:lnTo>
                    <a:lnTo>
                      <a:pt x="173395" y="36852"/>
                    </a:lnTo>
                    <a:lnTo>
                      <a:pt x="168901" y="36771"/>
                    </a:lnTo>
                    <a:lnTo>
                      <a:pt x="164161" y="36771"/>
                    </a:lnTo>
                    <a:lnTo>
                      <a:pt x="159177" y="36689"/>
                    </a:lnTo>
                    <a:lnTo>
                      <a:pt x="143896" y="36689"/>
                    </a:lnTo>
                    <a:lnTo>
                      <a:pt x="134990" y="36525"/>
                    </a:lnTo>
                    <a:lnTo>
                      <a:pt x="126165" y="36362"/>
                    </a:lnTo>
                    <a:lnTo>
                      <a:pt x="112192" y="36280"/>
                    </a:lnTo>
                    <a:lnTo>
                      <a:pt x="71009" y="36280"/>
                    </a:lnTo>
                    <a:lnTo>
                      <a:pt x="71499" y="36362"/>
                    </a:lnTo>
                    <a:lnTo>
                      <a:pt x="59896" y="36362"/>
                    </a:lnTo>
                    <a:lnTo>
                      <a:pt x="44860" y="36444"/>
                    </a:lnTo>
                    <a:lnTo>
                      <a:pt x="37506" y="36444"/>
                    </a:lnTo>
                    <a:lnTo>
                      <a:pt x="35709" y="36525"/>
                    </a:lnTo>
                    <a:lnTo>
                      <a:pt x="35382" y="36444"/>
                    </a:lnTo>
                    <a:lnTo>
                      <a:pt x="31214" y="36525"/>
                    </a:lnTo>
                    <a:lnTo>
                      <a:pt x="27129" y="36525"/>
                    </a:lnTo>
                    <a:lnTo>
                      <a:pt x="24596" y="36607"/>
                    </a:lnTo>
                    <a:lnTo>
                      <a:pt x="19121" y="36607"/>
                    </a:lnTo>
                    <a:lnTo>
                      <a:pt x="11685" y="36771"/>
                    </a:lnTo>
                    <a:lnTo>
                      <a:pt x="4167" y="36852"/>
                    </a:lnTo>
                    <a:lnTo>
                      <a:pt x="2860" y="36852"/>
                    </a:lnTo>
                    <a:lnTo>
                      <a:pt x="2370" y="36771"/>
                    </a:lnTo>
                    <a:lnTo>
                      <a:pt x="1798" y="36444"/>
                    </a:lnTo>
                    <a:lnTo>
                      <a:pt x="1716" y="36444"/>
                    </a:lnTo>
                    <a:lnTo>
                      <a:pt x="1716" y="36444"/>
                    </a:lnTo>
                    <a:lnTo>
                      <a:pt x="1716" y="36444"/>
                    </a:lnTo>
                    <a:lnTo>
                      <a:pt x="1716" y="36444"/>
                    </a:lnTo>
                    <a:lnTo>
                      <a:pt x="1689" y="36444"/>
                    </a:lnTo>
                    <a:lnTo>
                      <a:pt x="1553" y="36362"/>
                    </a:lnTo>
                    <a:lnTo>
                      <a:pt x="1553" y="36362"/>
                    </a:lnTo>
                    <a:lnTo>
                      <a:pt x="1716" y="36444"/>
                    </a:lnTo>
                    <a:lnTo>
                      <a:pt x="1716" y="36444"/>
                    </a:lnTo>
                    <a:lnTo>
                      <a:pt x="1144" y="35953"/>
                    </a:lnTo>
                    <a:lnTo>
                      <a:pt x="654" y="35381"/>
                    </a:lnTo>
                    <a:lnTo>
                      <a:pt x="654" y="35381"/>
                    </a:lnTo>
                    <a:lnTo>
                      <a:pt x="817" y="35627"/>
                    </a:lnTo>
                    <a:lnTo>
                      <a:pt x="1085" y="35961"/>
                    </a:lnTo>
                    <a:lnTo>
                      <a:pt x="1085" y="35961"/>
                    </a:lnTo>
                    <a:lnTo>
                      <a:pt x="1553" y="36362"/>
                    </a:lnTo>
                    <a:lnTo>
                      <a:pt x="1144" y="36035"/>
                    </a:lnTo>
                    <a:lnTo>
                      <a:pt x="1085" y="35961"/>
                    </a:lnTo>
                    <a:lnTo>
                      <a:pt x="1085" y="35961"/>
                    </a:lnTo>
                    <a:lnTo>
                      <a:pt x="981" y="35872"/>
                    </a:lnTo>
                    <a:lnTo>
                      <a:pt x="572" y="35300"/>
                    </a:lnTo>
                    <a:lnTo>
                      <a:pt x="467" y="35055"/>
                    </a:lnTo>
                    <a:lnTo>
                      <a:pt x="467" y="35055"/>
                    </a:lnTo>
                    <a:lnTo>
                      <a:pt x="654" y="35381"/>
                    </a:lnTo>
                    <a:lnTo>
                      <a:pt x="409" y="34891"/>
                    </a:lnTo>
                    <a:lnTo>
                      <a:pt x="245" y="34401"/>
                    </a:lnTo>
                    <a:lnTo>
                      <a:pt x="163" y="33829"/>
                    </a:lnTo>
                    <a:lnTo>
                      <a:pt x="163" y="33012"/>
                    </a:lnTo>
                    <a:lnTo>
                      <a:pt x="163" y="30642"/>
                    </a:lnTo>
                    <a:lnTo>
                      <a:pt x="163" y="25576"/>
                    </a:lnTo>
                    <a:lnTo>
                      <a:pt x="82" y="22798"/>
                    </a:lnTo>
                    <a:lnTo>
                      <a:pt x="82" y="19284"/>
                    </a:lnTo>
                    <a:lnTo>
                      <a:pt x="82" y="14136"/>
                    </a:lnTo>
                    <a:lnTo>
                      <a:pt x="82" y="5883"/>
                    </a:lnTo>
                    <a:lnTo>
                      <a:pt x="0" y="4739"/>
                    </a:lnTo>
                    <a:lnTo>
                      <a:pt x="0" y="6864"/>
                    </a:lnTo>
                    <a:lnTo>
                      <a:pt x="0" y="10704"/>
                    </a:lnTo>
                    <a:lnTo>
                      <a:pt x="0" y="14381"/>
                    </a:lnTo>
                    <a:lnTo>
                      <a:pt x="0" y="15770"/>
                    </a:lnTo>
                    <a:lnTo>
                      <a:pt x="0" y="18385"/>
                    </a:lnTo>
                    <a:lnTo>
                      <a:pt x="0" y="22389"/>
                    </a:lnTo>
                    <a:lnTo>
                      <a:pt x="0" y="23288"/>
                    </a:lnTo>
                    <a:lnTo>
                      <a:pt x="0" y="30479"/>
                    </a:lnTo>
                    <a:lnTo>
                      <a:pt x="0" y="31868"/>
                    </a:lnTo>
                    <a:lnTo>
                      <a:pt x="0" y="33992"/>
                    </a:lnTo>
                    <a:lnTo>
                      <a:pt x="82" y="34483"/>
                    </a:lnTo>
                    <a:lnTo>
                      <a:pt x="245" y="34891"/>
                    </a:lnTo>
                    <a:lnTo>
                      <a:pt x="409" y="35381"/>
                    </a:lnTo>
                    <a:lnTo>
                      <a:pt x="654" y="35708"/>
                    </a:lnTo>
                    <a:lnTo>
                      <a:pt x="899" y="36035"/>
                    </a:lnTo>
                    <a:lnTo>
                      <a:pt x="1226" y="36362"/>
                    </a:lnTo>
                    <a:lnTo>
                      <a:pt x="1661" y="36634"/>
                    </a:lnTo>
                    <a:lnTo>
                      <a:pt x="1661" y="36634"/>
                    </a:lnTo>
                    <a:lnTo>
                      <a:pt x="1634" y="36607"/>
                    </a:lnTo>
                    <a:lnTo>
                      <a:pt x="1879" y="36771"/>
                    </a:lnTo>
                    <a:lnTo>
                      <a:pt x="1879" y="36771"/>
                    </a:lnTo>
                    <a:lnTo>
                      <a:pt x="1879" y="36771"/>
                    </a:lnTo>
                    <a:lnTo>
                      <a:pt x="1879" y="36771"/>
                    </a:lnTo>
                    <a:lnTo>
                      <a:pt x="1879" y="36771"/>
                    </a:lnTo>
                    <a:lnTo>
                      <a:pt x="2125" y="36934"/>
                    </a:lnTo>
                    <a:lnTo>
                      <a:pt x="2697" y="37097"/>
                    </a:lnTo>
                    <a:lnTo>
                      <a:pt x="3269" y="37179"/>
                    </a:lnTo>
                    <a:lnTo>
                      <a:pt x="3595" y="37179"/>
                    </a:lnTo>
                    <a:lnTo>
                      <a:pt x="3187" y="37097"/>
                    </a:lnTo>
                    <a:lnTo>
                      <a:pt x="6210" y="37179"/>
                    </a:lnTo>
                    <a:lnTo>
                      <a:pt x="18140" y="37097"/>
                    </a:lnTo>
                    <a:lnTo>
                      <a:pt x="21817" y="37097"/>
                    </a:lnTo>
                    <a:lnTo>
                      <a:pt x="8090" y="37179"/>
                    </a:lnTo>
                    <a:lnTo>
                      <a:pt x="27946" y="37097"/>
                    </a:lnTo>
                    <a:lnTo>
                      <a:pt x="31051" y="37097"/>
                    </a:lnTo>
                    <a:lnTo>
                      <a:pt x="30806" y="37179"/>
                    </a:lnTo>
                    <a:lnTo>
                      <a:pt x="44370" y="37179"/>
                    </a:lnTo>
                    <a:lnTo>
                      <a:pt x="40121" y="37261"/>
                    </a:lnTo>
                    <a:lnTo>
                      <a:pt x="43716" y="37261"/>
                    </a:lnTo>
                    <a:lnTo>
                      <a:pt x="44860" y="37343"/>
                    </a:lnTo>
                    <a:lnTo>
                      <a:pt x="45024" y="37343"/>
                    </a:lnTo>
                    <a:lnTo>
                      <a:pt x="46903" y="37424"/>
                    </a:lnTo>
                    <a:lnTo>
                      <a:pt x="50090" y="37343"/>
                    </a:lnTo>
                    <a:lnTo>
                      <a:pt x="58425" y="37343"/>
                    </a:lnTo>
                    <a:lnTo>
                      <a:pt x="68966" y="37506"/>
                    </a:lnTo>
                    <a:lnTo>
                      <a:pt x="69946" y="37424"/>
                    </a:lnTo>
                    <a:lnTo>
                      <a:pt x="68802" y="37343"/>
                    </a:lnTo>
                    <a:lnTo>
                      <a:pt x="71907" y="37343"/>
                    </a:lnTo>
                    <a:lnTo>
                      <a:pt x="71335" y="37424"/>
                    </a:lnTo>
                    <a:lnTo>
                      <a:pt x="71581" y="37424"/>
                    </a:lnTo>
                    <a:lnTo>
                      <a:pt x="73296" y="37506"/>
                    </a:lnTo>
                    <a:lnTo>
                      <a:pt x="75012" y="37588"/>
                    </a:lnTo>
                    <a:lnTo>
                      <a:pt x="75176" y="37588"/>
                    </a:lnTo>
                    <a:lnTo>
                      <a:pt x="74522" y="37669"/>
                    </a:lnTo>
                    <a:lnTo>
                      <a:pt x="78935" y="37669"/>
                    </a:lnTo>
                    <a:lnTo>
                      <a:pt x="79507" y="37588"/>
                    </a:lnTo>
                    <a:lnTo>
                      <a:pt x="81549" y="37588"/>
                    </a:lnTo>
                    <a:lnTo>
                      <a:pt x="86289" y="37669"/>
                    </a:lnTo>
                    <a:lnTo>
                      <a:pt x="86371" y="37669"/>
                    </a:lnTo>
                    <a:lnTo>
                      <a:pt x="86044" y="37751"/>
                    </a:lnTo>
                    <a:lnTo>
                      <a:pt x="89557" y="37751"/>
                    </a:lnTo>
                    <a:lnTo>
                      <a:pt x="90946" y="37833"/>
                    </a:lnTo>
                    <a:lnTo>
                      <a:pt x="80324" y="37833"/>
                    </a:lnTo>
                    <a:lnTo>
                      <a:pt x="94297" y="37996"/>
                    </a:lnTo>
                    <a:lnTo>
                      <a:pt x="108433" y="38078"/>
                    </a:lnTo>
                    <a:lnTo>
                      <a:pt x="115297" y="38078"/>
                    </a:lnTo>
                    <a:lnTo>
                      <a:pt x="121916" y="37915"/>
                    </a:lnTo>
                    <a:lnTo>
                      <a:pt x="127962" y="37833"/>
                    </a:lnTo>
                    <a:lnTo>
                      <a:pt x="133519" y="37669"/>
                    </a:lnTo>
                    <a:lnTo>
                      <a:pt x="134745" y="37751"/>
                    </a:lnTo>
                    <a:lnTo>
                      <a:pt x="137114" y="37751"/>
                    </a:lnTo>
                    <a:lnTo>
                      <a:pt x="143651" y="37833"/>
                    </a:lnTo>
                    <a:lnTo>
                      <a:pt x="149943" y="37751"/>
                    </a:lnTo>
                    <a:lnTo>
                      <a:pt x="152885" y="37751"/>
                    </a:lnTo>
                    <a:lnTo>
                      <a:pt x="163916" y="37588"/>
                    </a:lnTo>
                    <a:lnTo>
                      <a:pt x="181893" y="37424"/>
                    </a:lnTo>
                    <a:lnTo>
                      <a:pt x="200523" y="37343"/>
                    </a:lnTo>
                    <a:lnTo>
                      <a:pt x="219644" y="37343"/>
                    </a:lnTo>
                    <a:lnTo>
                      <a:pt x="239255" y="37424"/>
                    </a:lnTo>
                    <a:lnTo>
                      <a:pt x="245874" y="37506"/>
                    </a:lnTo>
                    <a:lnTo>
                      <a:pt x="249878" y="37506"/>
                    </a:lnTo>
                    <a:lnTo>
                      <a:pt x="252003" y="37588"/>
                    </a:lnTo>
                    <a:lnTo>
                      <a:pt x="254209" y="37506"/>
                    </a:lnTo>
                    <a:lnTo>
                      <a:pt x="254863" y="37424"/>
                    </a:lnTo>
                    <a:lnTo>
                      <a:pt x="255435" y="37343"/>
                    </a:lnTo>
                    <a:lnTo>
                      <a:pt x="256007" y="37261"/>
                    </a:lnTo>
                    <a:lnTo>
                      <a:pt x="256579" y="37179"/>
                    </a:lnTo>
                    <a:lnTo>
                      <a:pt x="257722" y="36852"/>
                    </a:lnTo>
                    <a:lnTo>
                      <a:pt x="258948" y="36525"/>
                    </a:lnTo>
                    <a:lnTo>
                      <a:pt x="260092" y="36035"/>
                    </a:lnTo>
                    <a:lnTo>
                      <a:pt x="261154" y="35545"/>
                    </a:lnTo>
                    <a:lnTo>
                      <a:pt x="262298" y="34891"/>
                    </a:lnTo>
                    <a:lnTo>
                      <a:pt x="263361" y="34237"/>
                    </a:lnTo>
                    <a:lnTo>
                      <a:pt x="264423" y="33420"/>
                    </a:lnTo>
                    <a:lnTo>
                      <a:pt x="265404" y="32603"/>
                    </a:lnTo>
                    <a:lnTo>
                      <a:pt x="265812" y="32113"/>
                    </a:lnTo>
                    <a:lnTo>
                      <a:pt x="266302" y="31704"/>
                    </a:lnTo>
                    <a:lnTo>
                      <a:pt x="266711" y="31214"/>
                    </a:lnTo>
                    <a:lnTo>
                      <a:pt x="267119" y="30724"/>
                    </a:lnTo>
                    <a:lnTo>
                      <a:pt x="267937" y="29662"/>
                    </a:lnTo>
                    <a:lnTo>
                      <a:pt x="268672" y="28518"/>
                    </a:lnTo>
                    <a:lnTo>
                      <a:pt x="268999" y="27946"/>
                    </a:lnTo>
                    <a:lnTo>
                      <a:pt x="269326" y="27374"/>
                    </a:lnTo>
                    <a:lnTo>
                      <a:pt x="269898" y="26230"/>
                    </a:lnTo>
                    <a:lnTo>
                      <a:pt x="270306" y="24922"/>
                    </a:lnTo>
                    <a:lnTo>
                      <a:pt x="270470" y="24677"/>
                    </a:lnTo>
                    <a:lnTo>
                      <a:pt x="270551" y="24350"/>
                    </a:lnTo>
                    <a:lnTo>
                      <a:pt x="270715" y="23697"/>
                    </a:lnTo>
                    <a:lnTo>
                      <a:pt x="270878" y="23043"/>
                    </a:lnTo>
                    <a:lnTo>
                      <a:pt x="271042" y="22389"/>
                    </a:lnTo>
                    <a:lnTo>
                      <a:pt x="271205" y="21082"/>
                    </a:lnTo>
                    <a:lnTo>
                      <a:pt x="271287" y="19774"/>
                    </a:lnTo>
                    <a:lnTo>
                      <a:pt x="271369" y="19121"/>
                    </a:lnTo>
                    <a:lnTo>
                      <a:pt x="271369" y="18467"/>
                    </a:lnTo>
                    <a:lnTo>
                      <a:pt x="271287" y="17160"/>
                    </a:lnTo>
                    <a:lnTo>
                      <a:pt x="271123" y="15852"/>
                    </a:lnTo>
                    <a:lnTo>
                      <a:pt x="270960" y="15199"/>
                    </a:lnTo>
                    <a:lnTo>
                      <a:pt x="270878" y="14627"/>
                    </a:lnTo>
                    <a:lnTo>
                      <a:pt x="270551" y="13319"/>
                    </a:lnTo>
                    <a:lnTo>
                      <a:pt x="270061" y="12175"/>
                    </a:lnTo>
                    <a:lnTo>
                      <a:pt x="269571" y="11031"/>
                    </a:lnTo>
                    <a:lnTo>
                      <a:pt x="269326" y="10459"/>
                    </a:lnTo>
                    <a:lnTo>
                      <a:pt x="268999" y="9887"/>
                    </a:lnTo>
                    <a:lnTo>
                      <a:pt x="268427" y="8825"/>
                    </a:lnTo>
                    <a:lnTo>
                      <a:pt x="268263" y="8580"/>
                    </a:lnTo>
                    <a:lnTo>
                      <a:pt x="268100" y="8335"/>
                    </a:lnTo>
                    <a:lnTo>
                      <a:pt x="267691" y="7844"/>
                    </a:lnTo>
                    <a:lnTo>
                      <a:pt x="267365" y="7354"/>
                    </a:lnTo>
                    <a:lnTo>
                      <a:pt x="267201" y="7109"/>
                    </a:lnTo>
                    <a:lnTo>
                      <a:pt x="266956" y="6864"/>
                    </a:lnTo>
                    <a:lnTo>
                      <a:pt x="266221" y="5965"/>
                    </a:lnTo>
                    <a:lnTo>
                      <a:pt x="265404" y="5148"/>
                    </a:lnTo>
                    <a:lnTo>
                      <a:pt x="264505" y="4412"/>
                    </a:lnTo>
                    <a:lnTo>
                      <a:pt x="263606" y="3759"/>
                    </a:lnTo>
                    <a:lnTo>
                      <a:pt x="262707" y="3105"/>
                    </a:lnTo>
                    <a:lnTo>
                      <a:pt x="261808" y="2533"/>
                    </a:lnTo>
                    <a:lnTo>
                      <a:pt x="260909" y="2043"/>
                    </a:lnTo>
                    <a:lnTo>
                      <a:pt x="260010" y="1634"/>
                    </a:lnTo>
                    <a:lnTo>
                      <a:pt x="259030" y="1226"/>
                    </a:lnTo>
                    <a:lnTo>
                      <a:pt x="258131" y="899"/>
                    </a:lnTo>
                    <a:lnTo>
                      <a:pt x="256333" y="490"/>
                    </a:lnTo>
                    <a:lnTo>
                      <a:pt x="254699" y="163"/>
                    </a:lnTo>
                    <a:lnTo>
                      <a:pt x="253147" y="82"/>
                    </a:lnTo>
                    <a:lnTo>
                      <a:pt x="25143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54;p34"/>
              <p:cNvSpPr/>
              <p:nvPr/>
            </p:nvSpPr>
            <p:spPr>
              <a:xfrm>
                <a:off x="1445187" y="2167297"/>
                <a:ext cx="5250430" cy="829770"/>
              </a:xfrm>
              <a:custGeom>
                <a:avLst/>
                <a:gdLst/>
                <a:ahLst/>
                <a:cxnLst/>
                <a:rect l="l" t="t" r="r" b="b"/>
                <a:pathLst>
                  <a:path w="239910" h="37915" extrusionOk="0">
                    <a:moveTo>
                      <a:pt x="221033" y="0"/>
                    </a:moveTo>
                    <a:lnTo>
                      <a:pt x="222504" y="82"/>
                    </a:lnTo>
                    <a:lnTo>
                      <a:pt x="223321" y="163"/>
                    </a:lnTo>
                    <a:lnTo>
                      <a:pt x="223648" y="200"/>
                    </a:lnTo>
                    <a:lnTo>
                      <a:pt x="223648" y="200"/>
                    </a:lnTo>
                    <a:lnTo>
                      <a:pt x="223485" y="163"/>
                    </a:lnTo>
                    <a:lnTo>
                      <a:pt x="223158" y="82"/>
                    </a:lnTo>
                    <a:lnTo>
                      <a:pt x="222831" y="82"/>
                    </a:lnTo>
                    <a:lnTo>
                      <a:pt x="221442" y="0"/>
                    </a:lnTo>
                    <a:close/>
                    <a:moveTo>
                      <a:pt x="223648" y="200"/>
                    </a:moveTo>
                    <a:lnTo>
                      <a:pt x="224220" y="327"/>
                    </a:lnTo>
                    <a:lnTo>
                      <a:pt x="224566" y="358"/>
                    </a:lnTo>
                    <a:lnTo>
                      <a:pt x="224566" y="358"/>
                    </a:lnTo>
                    <a:lnTo>
                      <a:pt x="224057" y="245"/>
                    </a:lnTo>
                    <a:lnTo>
                      <a:pt x="223648" y="200"/>
                    </a:lnTo>
                    <a:close/>
                    <a:moveTo>
                      <a:pt x="224566" y="358"/>
                    </a:moveTo>
                    <a:lnTo>
                      <a:pt x="224792" y="409"/>
                    </a:lnTo>
                    <a:lnTo>
                      <a:pt x="225037" y="409"/>
                    </a:lnTo>
                    <a:lnTo>
                      <a:pt x="225344" y="531"/>
                    </a:lnTo>
                    <a:lnTo>
                      <a:pt x="225344" y="531"/>
                    </a:lnTo>
                    <a:lnTo>
                      <a:pt x="225528" y="572"/>
                    </a:lnTo>
                    <a:lnTo>
                      <a:pt x="225991" y="681"/>
                    </a:lnTo>
                    <a:lnTo>
                      <a:pt x="226263" y="735"/>
                    </a:lnTo>
                    <a:lnTo>
                      <a:pt x="225119" y="409"/>
                    </a:lnTo>
                    <a:lnTo>
                      <a:pt x="224566" y="358"/>
                    </a:lnTo>
                    <a:close/>
                    <a:moveTo>
                      <a:pt x="3296" y="1171"/>
                    </a:moveTo>
                    <a:lnTo>
                      <a:pt x="3023" y="1226"/>
                    </a:lnTo>
                    <a:lnTo>
                      <a:pt x="2819" y="1307"/>
                    </a:lnTo>
                    <a:lnTo>
                      <a:pt x="2819" y="1307"/>
                    </a:lnTo>
                    <a:lnTo>
                      <a:pt x="3105" y="1226"/>
                    </a:lnTo>
                    <a:lnTo>
                      <a:pt x="3296" y="1171"/>
                    </a:lnTo>
                    <a:close/>
                    <a:moveTo>
                      <a:pt x="2819" y="1307"/>
                    </a:moveTo>
                    <a:lnTo>
                      <a:pt x="2533" y="1389"/>
                    </a:lnTo>
                    <a:lnTo>
                      <a:pt x="1961" y="1716"/>
                    </a:lnTo>
                    <a:lnTo>
                      <a:pt x="1389" y="2125"/>
                    </a:lnTo>
                    <a:lnTo>
                      <a:pt x="1389" y="2125"/>
                    </a:lnTo>
                    <a:lnTo>
                      <a:pt x="1634" y="1961"/>
                    </a:lnTo>
                    <a:lnTo>
                      <a:pt x="1634" y="1961"/>
                    </a:lnTo>
                    <a:lnTo>
                      <a:pt x="1226" y="2288"/>
                    </a:lnTo>
                    <a:lnTo>
                      <a:pt x="981" y="2615"/>
                    </a:lnTo>
                    <a:lnTo>
                      <a:pt x="654" y="3105"/>
                    </a:lnTo>
                    <a:lnTo>
                      <a:pt x="654" y="3105"/>
                    </a:lnTo>
                    <a:lnTo>
                      <a:pt x="1062" y="2615"/>
                    </a:lnTo>
                    <a:lnTo>
                      <a:pt x="1389" y="2206"/>
                    </a:lnTo>
                    <a:lnTo>
                      <a:pt x="1798" y="1879"/>
                    </a:lnTo>
                    <a:lnTo>
                      <a:pt x="2206" y="1634"/>
                    </a:lnTo>
                    <a:lnTo>
                      <a:pt x="2615" y="1389"/>
                    </a:lnTo>
                    <a:lnTo>
                      <a:pt x="2819" y="1307"/>
                    </a:lnTo>
                    <a:close/>
                    <a:moveTo>
                      <a:pt x="654" y="3105"/>
                    </a:moveTo>
                    <a:lnTo>
                      <a:pt x="409" y="3595"/>
                    </a:lnTo>
                    <a:lnTo>
                      <a:pt x="163" y="4167"/>
                    </a:lnTo>
                    <a:lnTo>
                      <a:pt x="82" y="4739"/>
                    </a:lnTo>
                    <a:lnTo>
                      <a:pt x="82" y="5230"/>
                    </a:lnTo>
                    <a:lnTo>
                      <a:pt x="163" y="4412"/>
                    </a:lnTo>
                    <a:lnTo>
                      <a:pt x="409" y="3677"/>
                    </a:lnTo>
                    <a:lnTo>
                      <a:pt x="654" y="3105"/>
                    </a:lnTo>
                    <a:close/>
                    <a:moveTo>
                      <a:pt x="163" y="33094"/>
                    </a:moveTo>
                    <a:lnTo>
                      <a:pt x="196" y="33355"/>
                    </a:lnTo>
                    <a:lnTo>
                      <a:pt x="196" y="33355"/>
                    </a:lnTo>
                    <a:lnTo>
                      <a:pt x="163" y="33257"/>
                    </a:lnTo>
                    <a:lnTo>
                      <a:pt x="163" y="33094"/>
                    </a:lnTo>
                    <a:close/>
                    <a:moveTo>
                      <a:pt x="343" y="33976"/>
                    </a:moveTo>
                    <a:lnTo>
                      <a:pt x="490" y="34319"/>
                    </a:lnTo>
                    <a:lnTo>
                      <a:pt x="735" y="34891"/>
                    </a:lnTo>
                    <a:lnTo>
                      <a:pt x="735" y="34891"/>
                    </a:lnTo>
                    <a:lnTo>
                      <a:pt x="409" y="34237"/>
                    </a:lnTo>
                    <a:lnTo>
                      <a:pt x="343" y="33976"/>
                    </a:lnTo>
                    <a:close/>
                    <a:moveTo>
                      <a:pt x="1471" y="35708"/>
                    </a:moveTo>
                    <a:lnTo>
                      <a:pt x="1471" y="35708"/>
                    </a:lnTo>
                    <a:lnTo>
                      <a:pt x="1471" y="35708"/>
                    </a:lnTo>
                    <a:lnTo>
                      <a:pt x="1471" y="35708"/>
                    </a:lnTo>
                    <a:lnTo>
                      <a:pt x="1471" y="35708"/>
                    </a:lnTo>
                    <a:close/>
                    <a:moveTo>
                      <a:pt x="1471" y="35708"/>
                    </a:moveTo>
                    <a:lnTo>
                      <a:pt x="1634" y="35872"/>
                    </a:lnTo>
                    <a:lnTo>
                      <a:pt x="1879" y="36035"/>
                    </a:lnTo>
                    <a:lnTo>
                      <a:pt x="1879" y="36035"/>
                    </a:lnTo>
                    <a:lnTo>
                      <a:pt x="1716" y="35872"/>
                    </a:lnTo>
                    <a:lnTo>
                      <a:pt x="1471" y="35708"/>
                    </a:lnTo>
                    <a:close/>
                    <a:moveTo>
                      <a:pt x="1879" y="36035"/>
                    </a:moveTo>
                    <a:lnTo>
                      <a:pt x="1879" y="36035"/>
                    </a:lnTo>
                    <a:lnTo>
                      <a:pt x="1879" y="36035"/>
                    </a:lnTo>
                    <a:lnTo>
                      <a:pt x="1879" y="36035"/>
                    </a:lnTo>
                    <a:lnTo>
                      <a:pt x="1879" y="36035"/>
                    </a:lnTo>
                    <a:close/>
                    <a:moveTo>
                      <a:pt x="17405" y="37016"/>
                    </a:moveTo>
                    <a:lnTo>
                      <a:pt x="5266" y="37097"/>
                    </a:lnTo>
                    <a:lnTo>
                      <a:pt x="5266" y="37097"/>
                    </a:lnTo>
                    <a:lnTo>
                      <a:pt x="8988" y="37016"/>
                    </a:lnTo>
                    <a:close/>
                    <a:moveTo>
                      <a:pt x="87024" y="37588"/>
                    </a:moveTo>
                    <a:lnTo>
                      <a:pt x="89394" y="37669"/>
                    </a:lnTo>
                    <a:lnTo>
                      <a:pt x="89639" y="37669"/>
                    </a:lnTo>
                    <a:lnTo>
                      <a:pt x="89476" y="37751"/>
                    </a:lnTo>
                    <a:lnTo>
                      <a:pt x="80977" y="37751"/>
                    </a:lnTo>
                    <a:lnTo>
                      <a:pt x="84736" y="37669"/>
                    </a:lnTo>
                    <a:lnTo>
                      <a:pt x="86371" y="37669"/>
                    </a:lnTo>
                    <a:lnTo>
                      <a:pt x="87024" y="37588"/>
                    </a:lnTo>
                    <a:close/>
                    <a:moveTo>
                      <a:pt x="214251" y="82"/>
                    </a:moveTo>
                    <a:lnTo>
                      <a:pt x="203302" y="163"/>
                    </a:lnTo>
                    <a:lnTo>
                      <a:pt x="204854" y="245"/>
                    </a:lnTo>
                    <a:lnTo>
                      <a:pt x="207796" y="327"/>
                    </a:lnTo>
                    <a:lnTo>
                      <a:pt x="204119" y="245"/>
                    </a:lnTo>
                    <a:lnTo>
                      <a:pt x="200932" y="327"/>
                    </a:lnTo>
                    <a:lnTo>
                      <a:pt x="196928" y="327"/>
                    </a:lnTo>
                    <a:lnTo>
                      <a:pt x="189572" y="408"/>
                    </a:lnTo>
                    <a:lnTo>
                      <a:pt x="189572" y="408"/>
                    </a:lnTo>
                    <a:lnTo>
                      <a:pt x="189411" y="327"/>
                    </a:lnTo>
                    <a:lnTo>
                      <a:pt x="156725" y="327"/>
                    </a:lnTo>
                    <a:lnTo>
                      <a:pt x="154111" y="245"/>
                    </a:lnTo>
                    <a:lnTo>
                      <a:pt x="146019" y="326"/>
                    </a:lnTo>
                    <a:lnTo>
                      <a:pt x="146019" y="326"/>
                    </a:lnTo>
                    <a:lnTo>
                      <a:pt x="145858" y="245"/>
                    </a:lnTo>
                    <a:lnTo>
                      <a:pt x="142017" y="245"/>
                    </a:lnTo>
                    <a:lnTo>
                      <a:pt x="143079" y="163"/>
                    </a:lnTo>
                    <a:lnTo>
                      <a:pt x="133927" y="245"/>
                    </a:lnTo>
                    <a:lnTo>
                      <a:pt x="129352" y="245"/>
                    </a:lnTo>
                    <a:lnTo>
                      <a:pt x="124939" y="327"/>
                    </a:lnTo>
                    <a:lnTo>
                      <a:pt x="92908" y="490"/>
                    </a:lnTo>
                    <a:lnTo>
                      <a:pt x="60386" y="735"/>
                    </a:lnTo>
                    <a:lnTo>
                      <a:pt x="60876" y="735"/>
                    </a:lnTo>
                    <a:lnTo>
                      <a:pt x="49845" y="899"/>
                    </a:lnTo>
                    <a:lnTo>
                      <a:pt x="37588" y="899"/>
                    </a:lnTo>
                    <a:lnTo>
                      <a:pt x="19121" y="981"/>
                    </a:lnTo>
                    <a:lnTo>
                      <a:pt x="4903" y="981"/>
                    </a:lnTo>
                    <a:lnTo>
                      <a:pt x="4331" y="1062"/>
                    </a:lnTo>
                    <a:lnTo>
                      <a:pt x="3677" y="1062"/>
                    </a:lnTo>
                    <a:lnTo>
                      <a:pt x="3296" y="1171"/>
                    </a:lnTo>
                    <a:lnTo>
                      <a:pt x="3296" y="1171"/>
                    </a:lnTo>
                    <a:lnTo>
                      <a:pt x="3432" y="1144"/>
                    </a:lnTo>
                    <a:lnTo>
                      <a:pt x="4412" y="1062"/>
                    </a:lnTo>
                    <a:lnTo>
                      <a:pt x="6782" y="1062"/>
                    </a:lnTo>
                    <a:lnTo>
                      <a:pt x="21409" y="1144"/>
                    </a:lnTo>
                    <a:lnTo>
                      <a:pt x="36035" y="1226"/>
                    </a:lnTo>
                    <a:lnTo>
                      <a:pt x="65452" y="1634"/>
                    </a:lnTo>
                    <a:lnTo>
                      <a:pt x="85880" y="1798"/>
                    </a:lnTo>
                    <a:lnTo>
                      <a:pt x="106635" y="1879"/>
                    </a:lnTo>
                    <a:lnTo>
                      <a:pt x="129025" y="1879"/>
                    </a:lnTo>
                    <a:lnTo>
                      <a:pt x="149943" y="1798"/>
                    </a:lnTo>
                    <a:lnTo>
                      <a:pt x="153947" y="1798"/>
                    </a:lnTo>
                    <a:lnTo>
                      <a:pt x="157706" y="1879"/>
                    </a:lnTo>
                    <a:lnTo>
                      <a:pt x="197255" y="1716"/>
                    </a:lnTo>
                    <a:lnTo>
                      <a:pt x="215559" y="1716"/>
                    </a:lnTo>
                    <a:lnTo>
                      <a:pt x="217111" y="1634"/>
                    </a:lnTo>
                    <a:lnTo>
                      <a:pt x="219154" y="1716"/>
                    </a:lnTo>
                    <a:lnTo>
                      <a:pt x="221279" y="1634"/>
                    </a:lnTo>
                    <a:lnTo>
                      <a:pt x="222504" y="1716"/>
                    </a:lnTo>
                    <a:lnTo>
                      <a:pt x="223158" y="1798"/>
                    </a:lnTo>
                    <a:lnTo>
                      <a:pt x="223812" y="1879"/>
                    </a:lnTo>
                    <a:lnTo>
                      <a:pt x="225201" y="2125"/>
                    </a:lnTo>
                    <a:lnTo>
                      <a:pt x="226672" y="2533"/>
                    </a:lnTo>
                    <a:lnTo>
                      <a:pt x="228224" y="3105"/>
                    </a:lnTo>
                    <a:lnTo>
                      <a:pt x="229695" y="3840"/>
                    </a:lnTo>
                    <a:lnTo>
                      <a:pt x="231248" y="4739"/>
                    </a:lnTo>
                    <a:lnTo>
                      <a:pt x="232637" y="5802"/>
                    </a:lnTo>
                    <a:lnTo>
                      <a:pt x="233944" y="7109"/>
                    </a:lnTo>
                    <a:lnTo>
                      <a:pt x="234598" y="7763"/>
                    </a:lnTo>
                    <a:lnTo>
                      <a:pt x="235170" y="8498"/>
                    </a:lnTo>
                    <a:lnTo>
                      <a:pt x="235742" y="9234"/>
                    </a:lnTo>
                    <a:lnTo>
                      <a:pt x="236232" y="9969"/>
                    </a:lnTo>
                    <a:lnTo>
                      <a:pt x="237131" y="11603"/>
                    </a:lnTo>
                    <a:lnTo>
                      <a:pt x="237785" y="13319"/>
                    </a:lnTo>
                    <a:lnTo>
                      <a:pt x="238357" y="15035"/>
                    </a:lnTo>
                    <a:lnTo>
                      <a:pt x="238683" y="16669"/>
                    </a:lnTo>
                    <a:lnTo>
                      <a:pt x="238765" y="18385"/>
                    </a:lnTo>
                    <a:lnTo>
                      <a:pt x="238765" y="19938"/>
                    </a:lnTo>
                    <a:lnTo>
                      <a:pt x="238683" y="21490"/>
                    </a:lnTo>
                    <a:lnTo>
                      <a:pt x="238602" y="22226"/>
                    </a:lnTo>
                    <a:lnTo>
                      <a:pt x="238520" y="22553"/>
                    </a:lnTo>
                    <a:lnTo>
                      <a:pt x="238438" y="22879"/>
                    </a:lnTo>
                    <a:lnTo>
                      <a:pt x="238111" y="24105"/>
                    </a:lnTo>
                    <a:lnTo>
                      <a:pt x="237703" y="25249"/>
                    </a:lnTo>
                    <a:lnTo>
                      <a:pt x="237539" y="25739"/>
                    </a:lnTo>
                    <a:lnTo>
                      <a:pt x="237376" y="26230"/>
                    </a:lnTo>
                    <a:lnTo>
                      <a:pt x="236967" y="26965"/>
                    </a:lnTo>
                    <a:lnTo>
                      <a:pt x="236641" y="27619"/>
                    </a:lnTo>
                    <a:lnTo>
                      <a:pt x="236232" y="28354"/>
                    </a:lnTo>
                    <a:lnTo>
                      <a:pt x="235660" y="29253"/>
                    </a:lnTo>
                    <a:lnTo>
                      <a:pt x="235006" y="30070"/>
                    </a:lnTo>
                    <a:lnTo>
                      <a:pt x="234107" y="31051"/>
                    </a:lnTo>
                    <a:lnTo>
                      <a:pt x="233209" y="32031"/>
                    </a:lnTo>
                    <a:lnTo>
                      <a:pt x="232228" y="32848"/>
                    </a:lnTo>
                    <a:lnTo>
                      <a:pt x="231166" y="33666"/>
                    </a:lnTo>
                    <a:lnTo>
                      <a:pt x="230022" y="34401"/>
                    </a:lnTo>
                    <a:lnTo>
                      <a:pt x="228796" y="34973"/>
                    </a:lnTo>
                    <a:lnTo>
                      <a:pt x="227570" y="35545"/>
                    </a:lnTo>
                    <a:lnTo>
                      <a:pt x="226345" y="35953"/>
                    </a:lnTo>
                    <a:lnTo>
                      <a:pt x="225037" y="36280"/>
                    </a:lnTo>
                    <a:lnTo>
                      <a:pt x="223730" y="36525"/>
                    </a:lnTo>
                    <a:lnTo>
                      <a:pt x="222423" y="36689"/>
                    </a:lnTo>
                    <a:lnTo>
                      <a:pt x="215804" y="36689"/>
                    </a:lnTo>
                    <a:lnTo>
                      <a:pt x="195784" y="36771"/>
                    </a:lnTo>
                    <a:lnTo>
                      <a:pt x="187858" y="36771"/>
                    </a:lnTo>
                    <a:lnTo>
                      <a:pt x="182628" y="36852"/>
                    </a:lnTo>
                    <a:lnTo>
                      <a:pt x="175274" y="36771"/>
                    </a:lnTo>
                    <a:lnTo>
                      <a:pt x="152803" y="36771"/>
                    </a:lnTo>
                    <a:lnTo>
                      <a:pt x="148799" y="36689"/>
                    </a:lnTo>
                    <a:lnTo>
                      <a:pt x="140138" y="36607"/>
                    </a:lnTo>
                    <a:lnTo>
                      <a:pt x="126492" y="36607"/>
                    </a:lnTo>
                    <a:lnTo>
                      <a:pt x="118484" y="36444"/>
                    </a:lnTo>
                    <a:lnTo>
                      <a:pt x="110639" y="36362"/>
                    </a:lnTo>
                    <a:lnTo>
                      <a:pt x="98137" y="36280"/>
                    </a:lnTo>
                    <a:lnTo>
                      <a:pt x="85553" y="36199"/>
                    </a:lnTo>
                    <a:lnTo>
                      <a:pt x="61366" y="36280"/>
                    </a:lnTo>
                    <a:lnTo>
                      <a:pt x="64226" y="36280"/>
                    </a:lnTo>
                    <a:lnTo>
                      <a:pt x="64880" y="36362"/>
                    </a:lnTo>
                    <a:lnTo>
                      <a:pt x="51479" y="36362"/>
                    </a:lnTo>
                    <a:lnTo>
                      <a:pt x="37996" y="36444"/>
                    </a:lnTo>
                    <a:lnTo>
                      <a:pt x="33584" y="36362"/>
                    </a:lnTo>
                    <a:lnTo>
                      <a:pt x="31459" y="36444"/>
                    </a:lnTo>
                    <a:lnTo>
                      <a:pt x="25740" y="36444"/>
                    </a:lnTo>
                    <a:lnTo>
                      <a:pt x="22144" y="36525"/>
                    </a:lnTo>
                    <a:lnTo>
                      <a:pt x="16833" y="36525"/>
                    </a:lnTo>
                    <a:lnTo>
                      <a:pt x="15035" y="36607"/>
                    </a:lnTo>
                    <a:lnTo>
                      <a:pt x="8335" y="36689"/>
                    </a:lnTo>
                    <a:lnTo>
                      <a:pt x="4086" y="36771"/>
                    </a:lnTo>
                    <a:lnTo>
                      <a:pt x="3269" y="36689"/>
                    </a:lnTo>
                    <a:lnTo>
                      <a:pt x="2615" y="36444"/>
                    </a:lnTo>
                    <a:lnTo>
                      <a:pt x="2206" y="36199"/>
                    </a:lnTo>
                    <a:lnTo>
                      <a:pt x="1879" y="36035"/>
                    </a:lnTo>
                    <a:lnTo>
                      <a:pt x="1879" y="36035"/>
                    </a:lnTo>
                    <a:lnTo>
                      <a:pt x="2125" y="36199"/>
                    </a:lnTo>
                    <a:lnTo>
                      <a:pt x="2615" y="36525"/>
                    </a:lnTo>
                    <a:lnTo>
                      <a:pt x="2125" y="36280"/>
                    </a:lnTo>
                    <a:lnTo>
                      <a:pt x="1634" y="35953"/>
                    </a:lnTo>
                    <a:lnTo>
                      <a:pt x="1144" y="35463"/>
                    </a:lnTo>
                    <a:lnTo>
                      <a:pt x="735" y="34891"/>
                    </a:lnTo>
                    <a:lnTo>
                      <a:pt x="1144" y="35381"/>
                    </a:lnTo>
                    <a:lnTo>
                      <a:pt x="1471" y="35708"/>
                    </a:lnTo>
                    <a:lnTo>
                      <a:pt x="1471" y="35708"/>
                    </a:lnTo>
                    <a:lnTo>
                      <a:pt x="1144" y="35300"/>
                    </a:lnTo>
                    <a:lnTo>
                      <a:pt x="817" y="34973"/>
                    </a:lnTo>
                    <a:lnTo>
                      <a:pt x="572" y="34401"/>
                    </a:lnTo>
                    <a:lnTo>
                      <a:pt x="654" y="34646"/>
                    </a:lnTo>
                    <a:lnTo>
                      <a:pt x="490" y="34237"/>
                    </a:lnTo>
                    <a:lnTo>
                      <a:pt x="327" y="33747"/>
                    </a:lnTo>
                    <a:lnTo>
                      <a:pt x="229" y="33453"/>
                    </a:lnTo>
                    <a:lnTo>
                      <a:pt x="229" y="33453"/>
                    </a:lnTo>
                    <a:lnTo>
                      <a:pt x="163" y="32930"/>
                    </a:lnTo>
                    <a:lnTo>
                      <a:pt x="163" y="32358"/>
                    </a:lnTo>
                    <a:lnTo>
                      <a:pt x="82" y="24105"/>
                    </a:lnTo>
                    <a:lnTo>
                      <a:pt x="82" y="22879"/>
                    </a:lnTo>
                    <a:lnTo>
                      <a:pt x="82" y="18467"/>
                    </a:lnTo>
                    <a:lnTo>
                      <a:pt x="82" y="13891"/>
                    </a:lnTo>
                    <a:lnTo>
                      <a:pt x="82" y="7518"/>
                    </a:lnTo>
                    <a:lnTo>
                      <a:pt x="0" y="6537"/>
                    </a:lnTo>
                    <a:lnTo>
                      <a:pt x="0" y="7436"/>
                    </a:lnTo>
                    <a:lnTo>
                      <a:pt x="0" y="10868"/>
                    </a:lnTo>
                    <a:lnTo>
                      <a:pt x="0" y="14055"/>
                    </a:lnTo>
                    <a:lnTo>
                      <a:pt x="0" y="15362"/>
                    </a:lnTo>
                    <a:lnTo>
                      <a:pt x="0" y="17732"/>
                    </a:lnTo>
                    <a:lnTo>
                      <a:pt x="0" y="21245"/>
                    </a:lnTo>
                    <a:lnTo>
                      <a:pt x="0" y="22062"/>
                    </a:lnTo>
                    <a:lnTo>
                      <a:pt x="0" y="28436"/>
                    </a:lnTo>
                    <a:lnTo>
                      <a:pt x="0" y="29743"/>
                    </a:lnTo>
                    <a:lnTo>
                      <a:pt x="0" y="31623"/>
                    </a:lnTo>
                    <a:lnTo>
                      <a:pt x="0" y="32522"/>
                    </a:lnTo>
                    <a:lnTo>
                      <a:pt x="0" y="33339"/>
                    </a:lnTo>
                    <a:lnTo>
                      <a:pt x="163" y="34074"/>
                    </a:lnTo>
                    <a:lnTo>
                      <a:pt x="347" y="34503"/>
                    </a:lnTo>
                    <a:lnTo>
                      <a:pt x="347" y="34503"/>
                    </a:lnTo>
                    <a:lnTo>
                      <a:pt x="327" y="34483"/>
                    </a:lnTo>
                    <a:lnTo>
                      <a:pt x="368" y="34551"/>
                    </a:lnTo>
                    <a:lnTo>
                      <a:pt x="368" y="34551"/>
                    </a:lnTo>
                    <a:lnTo>
                      <a:pt x="409" y="34646"/>
                    </a:lnTo>
                    <a:lnTo>
                      <a:pt x="409" y="34619"/>
                    </a:lnTo>
                    <a:lnTo>
                      <a:pt x="409" y="34619"/>
                    </a:lnTo>
                    <a:lnTo>
                      <a:pt x="572" y="34891"/>
                    </a:lnTo>
                    <a:lnTo>
                      <a:pt x="817" y="35381"/>
                    </a:lnTo>
                    <a:lnTo>
                      <a:pt x="1144" y="35708"/>
                    </a:lnTo>
                    <a:lnTo>
                      <a:pt x="1634" y="36199"/>
                    </a:lnTo>
                    <a:lnTo>
                      <a:pt x="2288" y="36525"/>
                    </a:lnTo>
                    <a:lnTo>
                      <a:pt x="2860" y="36852"/>
                    </a:lnTo>
                    <a:lnTo>
                      <a:pt x="3432" y="37016"/>
                    </a:lnTo>
                    <a:lnTo>
                      <a:pt x="4004" y="37016"/>
                    </a:lnTo>
                    <a:lnTo>
                      <a:pt x="5222" y="37097"/>
                    </a:lnTo>
                    <a:lnTo>
                      <a:pt x="5222" y="37097"/>
                    </a:lnTo>
                    <a:lnTo>
                      <a:pt x="5148" y="37097"/>
                    </a:lnTo>
                    <a:lnTo>
                      <a:pt x="5148" y="37097"/>
                    </a:lnTo>
                    <a:lnTo>
                      <a:pt x="5224" y="37097"/>
                    </a:lnTo>
                    <a:lnTo>
                      <a:pt x="5224" y="37097"/>
                    </a:lnTo>
                    <a:lnTo>
                      <a:pt x="5230" y="37097"/>
                    </a:lnTo>
                    <a:lnTo>
                      <a:pt x="5252" y="37097"/>
                    </a:lnTo>
                    <a:lnTo>
                      <a:pt x="5252" y="37097"/>
                    </a:lnTo>
                    <a:lnTo>
                      <a:pt x="22880" y="37016"/>
                    </a:lnTo>
                    <a:lnTo>
                      <a:pt x="25658" y="37016"/>
                    </a:lnTo>
                    <a:lnTo>
                      <a:pt x="25413" y="37097"/>
                    </a:lnTo>
                    <a:lnTo>
                      <a:pt x="37588" y="37097"/>
                    </a:lnTo>
                    <a:lnTo>
                      <a:pt x="33747" y="37179"/>
                    </a:lnTo>
                    <a:lnTo>
                      <a:pt x="36934" y="37179"/>
                    </a:lnTo>
                    <a:lnTo>
                      <a:pt x="37996" y="37261"/>
                    </a:lnTo>
                    <a:lnTo>
                      <a:pt x="37996" y="37179"/>
                    </a:lnTo>
                    <a:lnTo>
                      <a:pt x="38487" y="37261"/>
                    </a:lnTo>
                    <a:lnTo>
                      <a:pt x="50090" y="37261"/>
                    </a:lnTo>
                    <a:lnTo>
                      <a:pt x="59569" y="37343"/>
                    </a:lnTo>
                    <a:lnTo>
                      <a:pt x="60386" y="37343"/>
                    </a:lnTo>
                    <a:lnTo>
                      <a:pt x="59405" y="37261"/>
                    </a:lnTo>
                    <a:lnTo>
                      <a:pt x="62102" y="37261"/>
                    </a:lnTo>
                    <a:lnTo>
                      <a:pt x="61612" y="37343"/>
                    </a:lnTo>
                    <a:lnTo>
                      <a:pt x="61857" y="37343"/>
                    </a:lnTo>
                    <a:lnTo>
                      <a:pt x="63409" y="37424"/>
                    </a:lnTo>
                    <a:lnTo>
                      <a:pt x="64880" y="37424"/>
                    </a:lnTo>
                    <a:lnTo>
                      <a:pt x="65043" y="37506"/>
                    </a:lnTo>
                    <a:lnTo>
                      <a:pt x="64471" y="37506"/>
                    </a:lnTo>
                    <a:lnTo>
                      <a:pt x="68394" y="37588"/>
                    </a:lnTo>
                    <a:lnTo>
                      <a:pt x="68884" y="37506"/>
                    </a:lnTo>
                    <a:lnTo>
                      <a:pt x="75012" y="37506"/>
                    </a:lnTo>
                    <a:lnTo>
                      <a:pt x="75176" y="37588"/>
                    </a:lnTo>
                    <a:lnTo>
                      <a:pt x="75012" y="37588"/>
                    </a:lnTo>
                    <a:lnTo>
                      <a:pt x="74767" y="37669"/>
                    </a:lnTo>
                    <a:lnTo>
                      <a:pt x="74767" y="37669"/>
                    </a:lnTo>
                    <a:lnTo>
                      <a:pt x="76728" y="37588"/>
                    </a:lnTo>
                    <a:lnTo>
                      <a:pt x="77954" y="37669"/>
                    </a:lnTo>
                    <a:lnTo>
                      <a:pt x="79098" y="37669"/>
                    </a:lnTo>
                    <a:lnTo>
                      <a:pt x="80977" y="37751"/>
                    </a:lnTo>
                    <a:lnTo>
                      <a:pt x="80814" y="37751"/>
                    </a:lnTo>
                    <a:lnTo>
                      <a:pt x="69701" y="37669"/>
                    </a:lnTo>
                    <a:lnTo>
                      <a:pt x="82121" y="37833"/>
                    </a:lnTo>
                    <a:lnTo>
                      <a:pt x="94787" y="37915"/>
                    </a:lnTo>
                    <a:lnTo>
                      <a:pt x="100915" y="37915"/>
                    </a:lnTo>
                    <a:lnTo>
                      <a:pt x="106799" y="37833"/>
                    </a:lnTo>
                    <a:lnTo>
                      <a:pt x="112274" y="37669"/>
                    </a:lnTo>
                    <a:lnTo>
                      <a:pt x="117176" y="37506"/>
                    </a:lnTo>
                    <a:lnTo>
                      <a:pt x="118320" y="37588"/>
                    </a:lnTo>
                    <a:lnTo>
                      <a:pt x="120445" y="37669"/>
                    </a:lnTo>
                    <a:lnTo>
                      <a:pt x="131803" y="37669"/>
                    </a:lnTo>
                    <a:lnTo>
                      <a:pt x="134499" y="37588"/>
                    </a:lnTo>
                    <a:lnTo>
                      <a:pt x="144305" y="37424"/>
                    </a:lnTo>
                    <a:lnTo>
                      <a:pt x="160402" y="37343"/>
                    </a:lnTo>
                    <a:lnTo>
                      <a:pt x="176990" y="37261"/>
                    </a:lnTo>
                    <a:lnTo>
                      <a:pt x="194150" y="37261"/>
                    </a:lnTo>
                    <a:lnTo>
                      <a:pt x="211636" y="37343"/>
                    </a:lnTo>
                    <a:lnTo>
                      <a:pt x="217520" y="37424"/>
                    </a:lnTo>
                    <a:lnTo>
                      <a:pt x="221115" y="37424"/>
                    </a:lnTo>
                    <a:lnTo>
                      <a:pt x="223076" y="37343"/>
                    </a:lnTo>
                    <a:lnTo>
                      <a:pt x="225037" y="37097"/>
                    </a:lnTo>
                    <a:lnTo>
                      <a:pt x="226100" y="36852"/>
                    </a:lnTo>
                    <a:lnTo>
                      <a:pt x="227080" y="36525"/>
                    </a:lnTo>
                    <a:lnTo>
                      <a:pt x="228061" y="36117"/>
                    </a:lnTo>
                    <a:lnTo>
                      <a:pt x="229123" y="35708"/>
                    </a:lnTo>
                    <a:lnTo>
                      <a:pt x="230104" y="35218"/>
                    </a:lnTo>
                    <a:lnTo>
                      <a:pt x="231084" y="34646"/>
                    </a:lnTo>
                    <a:lnTo>
                      <a:pt x="231983" y="34074"/>
                    </a:lnTo>
                    <a:lnTo>
                      <a:pt x="232882" y="33420"/>
                    </a:lnTo>
                    <a:lnTo>
                      <a:pt x="233781" y="32685"/>
                    </a:lnTo>
                    <a:lnTo>
                      <a:pt x="234598" y="31868"/>
                    </a:lnTo>
                    <a:lnTo>
                      <a:pt x="235415" y="30969"/>
                    </a:lnTo>
                    <a:lnTo>
                      <a:pt x="236150" y="30070"/>
                    </a:lnTo>
                    <a:lnTo>
                      <a:pt x="236477" y="29662"/>
                    </a:lnTo>
                    <a:lnTo>
                      <a:pt x="236641" y="29416"/>
                    </a:lnTo>
                    <a:lnTo>
                      <a:pt x="236804" y="29171"/>
                    </a:lnTo>
                    <a:lnTo>
                      <a:pt x="237458" y="28109"/>
                    </a:lnTo>
                    <a:lnTo>
                      <a:pt x="237621" y="27864"/>
                    </a:lnTo>
                    <a:lnTo>
                      <a:pt x="237703" y="27619"/>
                    </a:lnTo>
                    <a:lnTo>
                      <a:pt x="237948" y="27129"/>
                    </a:lnTo>
                    <a:lnTo>
                      <a:pt x="238275" y="26557"/>
                    </a:lnTo>
                    <a:lnTo>
                      <a:pt x="238520" y="26066"/>
                    </a:lnTo>
                    <a:lnTo>
                      <a:pt x="238929" y="24922"/>
                    </a:lnTo>
                    <a:lnTo>
                      <a:pt x="239255" y="23778"/>
                    </a:lnTo>
                    <a:lnTo>
                      <a:pt x="239501" y="22634"/>
                    </a:lnTo>
                    <a:lnTo>
                      <a:pt x="239746" y="21490"/>
                    </a:lnTo>
                    <a:lnTo>
                      <a:pt x="239909" y="20346"/>
                    </a:lnTo>
                    <a:lnTo>
                      <a:pt x="239909" y="19121"/>
                    </a:lnTo>
                    <a:lnTo>
                      <a:pt x="239909" y="17977"/>
                    </a:lnTo>
                    <a:lnTo>
                      <a:pt x="239827" y="16833"/>
                    </a:lnTo>
                    <a:lnTo>
                      <a:pt x="239664" y="15689"/>
                    </a:lnTo>
                    <a:lnTo>
                      <a:pt x="239419" y="14545"/>
                    </a:lnTo>
                    <a:lnTo>
                      <a:pt x="239174" y="13483"/>
                    </a:lnTo>
                    <a:lnTo>
                      <a:pt x="238765" y="12420"/>
                    </a:lnTo>
                    <a:lnTo>
                      <a:pt x="238357" y="11358"/>
                    </a:lnTo>
                    <a:lnTo>
                      <a:pt x="237948" y="10377"/>
                    </a:lnTo>
                    <a:lnTo>
                      <a:pt x="237458" y="9397"/>
                    </a:lnTo>
                    <a:lnTo>
                      <a:pt x="236886" y="8498"/>
                    </a:lnTo>
                    <a:lnTo>
                      <a:pt x="236232" y="7681"/>
                    </a:lnTo>
                    <a:lnTo>
                      <a:pt x="235578" y="6864"/>
                    </a:lnTo>
                    <a:lnTo>
                      <a:pt x="234925" y="6047"/>
                    </a:lnTo>
                    <a:lnTo>
                      <a:pt x="234271" y="5393"/>
                    </a:lnTo>
                    <a:lnTo>
                      <a:pt x="233535" y="4739"/>
                    </a:lnTo>
                    <a:lnTo>
                      <a:pt x="232800" y="4086"/>
                    </a:lnTo>
                    <a:lnTo>
                      <a:pt x="231329" y="3023"/>
                    </a:lnTo>
                    <a:lnTo>
                      <a:pt x="230512" y="2533"/>
                    </a:lnTo>
                    <a:lnTo>
                      <a:pt x="229777" y="2125"/>
                    </a:lnTo>
                    <a:lnTo>
                      <a:pt x="228306" y="1471"/>
                    </a:lnTo>
                    <a:lnTo>
                      <a:pt x="226917" y="899"/>
                    </a:lnTo>
                    <a:lnTo>
                      <a:pt x="225991" y="681"/>
                    </a:lnTo>
                    <a:lnTo>
                      <a:pt x="225446" y="572"/>
                    </a:lnTo>
                    <a:lnTo>
                      <a:pt x="225344" y="531"/>
                    </a:lnTo>
                    <a:lnTo>
                      <a:pt x="225344" y="531"/>
                    </a:lnTo>
                    <a:lnTo>
                      <a:pt x="224792" y="409"/>
                    </a:lnTo>
                    <a:lnTo>
                      <a:pt x="224629" y="409"/>
                    </a:lnTo>
                    <a:lnTo>
                      <a:pt x="223076" y="163"/>
                    </a:lnTo>
                    <a:lnTo>
                      <a:pt x="221524" y="82"/>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58;p34"/>
              <p:cNvSpPr/>
              <p:nvPr/>
            </p:nvSpPr>
            <p:spPr>
              <a:xfrm>
                <a:off x="2635567" y="1387000"/>
                <a:ext cx="32" cy="565076"/>
              </a:xfrm>
              <a:custGeom>
                <a:avLst/>
                <a:gdLst/>
                <a:ahLst/>
                <a:cxnLst/>
                <a:rect l="l" t="t" r="r" b="b"/>
                <a:pathLst>
                  <a:path w="1" h="17919" fill="none" extrusionOk="0">
                    <a:moveTo>
                      <a:pt x="1" y="0"/>
                    </a:moveTo>
                    <a:lnTo>
                      <a:pt x="1" y="17919"/>
                    </a:lnTo>
                  </a:path>
                </a:pathLst>
              </a:custGeom>
              <a:solidFill>
                <a:schemeClr val="accent2"/>
              </a:solidFill>
              <a:ln w="19050"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60;p34"/>
              <p:cNvSpPr/>
              <p:nvPr/>
            </p:nvSpPr>
            <p:spPr>
              <a:xfrm>
                <a:off x="2547137" y="2299629"/>
                <a:ext cx="32" cy="565107"/>
              </a:xfrm>
              <a:custGeom>
                <a:avLst/>
                <a:gdLst/>
                <a:ahLst/>
                <a:cxnLst/>
                <a:rect l="l" t="t" r="r" b="b"/>
                <a:pathLst>
                  <a:path w="1" h="17920" fill="none" extrusionOk="0">
                    <a:moveTo>
                      <a:pt x="1" y="1"/>
                    </a:moveTo>
                    <a:lnTo>
                      <a:pt x="1" y="17920"/>
                    </a:lnTo>
                  </a:path>
                </a:pathLst>
              </a:custGeom>
              <a:solidFill>
                <a:schemeClr val="dk1"/>
              </a:solidFill>
              <a:ln w="190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Google Shape;870;p34"/>
            <p:cNvSpPr txBox="1"/>
            <p:nvPr/>
          </p:nvSpPr>
          <p:spPr>
            <a:xfrm>
              <a:off x="4243874" y="3019598"/>
              <a:ext cx="3821811" cy="796000"/>
            </a:xfrm>
            <a:prstGeom prst="rect">
              <a:avLst/>
            </a:prstGeom>
            <a:noFill/>
            <a:ln>
              <a:noFill/>
            </a:ln>
          </p:spPr>
          <p:txBody>
            <a:bodyPr spcFirstLastPara="1" wrap="square" lIns="0" tIns="121900" rIns="0" bIns="121900" anchor="ctr" anchorCtr="0">
              <a:noAutofit/>
            </a:bodyPr>
            <a:lstStyle/>
            <a:p>
              <a:pPr lvl="0" defTabSz="1219170">
                <a:buClr>
                  <a:srgbClr val="000000"/>
                </a:buClr>
                <a:defRPr/>
              </a:pPr>
              <a:endParaRPr kumimoji="0" sz="2400" b="1" i="0" u="none" strike="noStrike" kern="0" cap="none" spc="0" normalizeH="0" baseline="0" noProof="0" dirty="0">
                <a:ln>
                  <a:noFill/>
                </a:ln>
                <a:solidFill>
                  <a:srgbClr val="000000"/>
                </a:solidFill>
                <a:effectLst/>
                <a:uLnTx/>
                <a:uFillTx/>
                <a:latin typeface="Lucida Fax" panose="02060602050505020204" pitchFamily="18" charset="0"/>
                <a:ea typeface="Roboto"/>
                <a:cs typeface="Roboto"/>
                <a:sym typeface="Roboto"/>
              </a:endParaRPr>
            </a:p>
          </p:txBody>
        </p:sp>
        <p:pic>
          <p:nvPicPr>
            <p:cNvPr id="29" name="Picture 28"/>
            <p:cNvPicPr>
              <a:picLocks noChangeAspect="1"/>
            </p:cNvPicPr>
            <p:nvPr/>
          </p:nvPicPr>
          <p:blipFill>
            <a:blip r:embed="rId6"/>
            <a:stretch>
              <a:fillRect/>
            </a:stretch>
          </p:blipFill>
          <p:spPr>
            <a:xfrm>
              <a:off x="2363625" y="1771389"/>
              <a:ext cx="877900" cy="877900"/>
            </a:xfrm>
            <a:prstGeom prst="rect">
              <a:avLst/>
            </a:prstGeom>
          </p:spPr>
        </p:pic>
      </p:grpSp>
      <p:pic>
        <p:nvPicPr>
          <p:cNvPr id="8" name="Picture 7"/>
          <p:cNvPicPr>
            <a:picLocks noChangeAspect="1"/>
          </p:cNvPicPr>
          <p:nvPr/>
        </p:nvPicPr>
        <p:blipFill>
          <a:blip r:embed="rId7"/>
          <a:stretch>
            <a:fillRect/>
          </a:stretch>
        </p:blipFill>
        <p:spPr>
          <a:xfrm>
            <a:off x="3352905" y="3142133"/>
            <a:ext cx="889136" cy="877900"/>
          </a:xfrm>
          <a:prstGeom prst="rect">
            <a:avLst/>
          </a:prstGeom>
        </p:spPr>
      </p:pic>
      <p:sp>
        <p:nvSpPr>
          <p:cNvPr id="21" name="Google Shape;865;p34"/>
          <p:cNvSpPr txBox="1">
            <a:spLocks/>
          </p:cNvSpPr>
          <p:nvPr/>
        </p:nvSpPr>
        <p:spPr>
          <a:xfrm>
            <a:off x="609600" y="548633"/>
            <a:ext cx="10972800" cy="642000"/>
          </a:xfrm>
          <a:prstGeom prst="rect">
            <a:avLst/>
          </a:prstGeom>
        </p:spPr>
        <p:txBody>
          <a:bodyPr spcFirstLastPara="1" wrap="square" lIns="121900" tIns="121900" rIns="121900" bIns="121900" anchor="ctr" anchorCtr="0">
            <a:noAutofit/>
          </a:bodyPr>
          <a:lstStyle>
            <a:lvl1pPr algn="ctr" defTabSz="914400" rtl="0" eaLnBrk="1" latinLnBrk="0" hangingPunct="1">
              <a:lnSpc>
                <a:spcPct val="90000"/>
              </a:lnSpc>
              <a:spcBef>
                <a:spcPct val="0"/>
              </a:spcBef>
              <a:buNone/>
              <a:defRPr sz="6000" kern="1200">
                <a:solidFill>
                  <a:schemeClr val="tx1"/>
                </a:solidFill>
                <a:latin typeface="微软雅黑" panose="020B0503020204020204" pitchFamily="34" charset="-122"/>
                <a:ea typeface="微软雅黑" panose="020B0503020204020204" pitchFamily="34" charset="-122"/>
                <a:cs typeface="+mj-cs"/>
              </a:defRPr>
            </a:lvl1pPr>
          </a:lstStyle>
          <a:p>
            <a:pPr defTabSz="609630">
              <a:lnSpc>
                <a:spcPts val="3870"/>
              </a:lnSpc>
              <a:spcBef>
                <a:spcPts val="0"/>
              </a:spcBef>
              <a:defRPr/>
            </a:pPr>
            <a:r>
              <a:rPr lang="pt-BR" sz="2800" b="1" dirty="0">
                <a:solidFill>
                  <a:prstClr val="black"/>
                </a:solidFill>
                <a:latin typeface="Century" panose="02040604050505020304" pitchFamily="18" charset="0"/>
                <a:ea typeface="Calibri" panose="020F0502020204030204" pitchFamily="34" charset="0"/>
              </a:rPr>
              <a:t>NỘI DUNG CÁC BIỆN PHÁP CỦA TÁC GIẢ ĐÃ THỰC HIỆN</a:t>
            </a:r>
            <a:endParaRPr lang="en-US" sz="2800" spc="29" dirty="0">
              <a:solidFill>
                <a:srgbClr val="E18455"/>
              </a:solidFill>
              <a:latin typeface="Century" panose="02040604050505020304" pitchFamily="18" charset="0"/>
            </a:endParaRPr>
          </a:p>
        </p:txBody>
      </p:sp>
      <p:sp>
        <p:nvSpPr>
          <p:cNvPr id="23" name="Google Shape;862;p34"/>
          <p:cNvSpPr/>
          <p:nvPr/>
        </p:nvSpPr>
        <p:spPr>
          <a:xfrm>
            <a:off x="4441439" y="4466754"/>
            <a:ext cx="43" cy="753476"/>
          </a:xfrm>
          <a:custGeom>
            <a:avLst/>
            <a:gdLst/>
            <a:ahLst/>
            <a:cxnLst/>
            <a:rect l="l" t="t" r="r" b="b"/>
            <a:pathLst>
              <a:path w="1" h="17920" fill="none" extrusionOk="0">
                <a:moveTo>
                  <a:pt x="1" y="1"/>
                </a:moveTo>
                <a:lnTo>
                  <a:pt x="1" y="17920"/>
                </a:lnTo>
              </a:path>
            </a:pathLst>
          </a:custGeom>
          <a:solidFill>
            <a:schemeClr val="dk1"/>
          </a:solidFill>
          <a:ln w="19050"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Rectangle 4"/>
          <p:cNvSpPr/>
          <p:nvPr/>
        </p:nvSpPr>
        <p:spPr>
          <a:xfrm>
            <a:off x="5256629" y="2238726"/>
            <a:ext cx="6325771" cy="461665"/>
          </a:xfrm>
          <a:prstGeom prst="rect">
            <a:avLst/>
          </a:prstGeom>
        </p:spPr>
        <p:txBody>
          <a:bodyPr wrap="none">
            <a:spAutoFit/>
          </a:bodyPr>
          <a:lstStyle/>
          <a:p>
            <a:pPr lvl="0" defTabSz="1219170">
              <a:buClr>
                <a:srgbClr val="000000"/>
              </a:buClr>
              <a:defRPr/>
            </a:pPr>
            <a:r>
              <a:rPr lang="vi-VN" sz="2400" b="1" dirty="0">
                <a:latin typeface="Century" panose="02040604050505020304" pitchFamily="18" charset="0"/>
              </a:rPr>
              <a:t>1.1. Quy trình thực hiện giải pháp như sau</a:t>
            </a:r>
            <a:endParaRPr lang="vi-VN" sz="2400" b="1" kern="0" dirty="0">
              <a:solidFill>
                <a:srgbClr val="000000"/>
              </a:solidFill>
              <a:latin typeface="Century" panose="02040604050505020304" pitchFamily="18" charset="0"/>
              <a:ea typeface="Roboto"/>
              <a:cs typeface="Roboto"/>
              <a:sym typeface="Roboto"/>
            </a:endParaRPr>
          </a:p>
        </p:txBody>
      </p:sp>
      <p:sp>
        <p:nvSpPr>
          <p:cNvPr id="6" name="Rectangle 5"/>
          <p:cNvSpPr/>
          <p:nvPr/>
        </p:nvSpPr>
        <p:spPr>
          <a:xfrm>
            <a:off x="4567948" y="3207028"/>
            <a:ext cx="6548677" cy="830997"/>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1.2 </a:t>
            </a:r>
            <a:r>
              <a:rPr lang="vi-VN" sz="2400" b="1" dirty="0">
                <a:latin typeface="Times New Roman" panose="02020603050405020304" pitchFamily="18" charset="0"/>
                <a:ea typeface="Times New Roman" panose="02020603050405020304" pitchFamily="18" charset="0"/>
              </a:rPr>
              <a:t>Một số </a:t>
            </a:r>
            <a:r>
              <a:rPr lang="en-US" sz="2400" b="1" dirty="0" err="1">
                <a:latin typeface="Times New Roman" panose="02020603050405020304" pitchFamily="18" charset="0"/>
                <a:ea typeface="Times New Roman" panose="02020603050405020304" pitchFamily="18" charset="0"/>
              </a:rPr>
              <a:t>hình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thức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phương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pháp</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tổ</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chức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hoạt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động</a:t>
            </a:r>
            <a:r>
              <a:rPr lang="en-US" sz="2400" b="1" dirty="0">
                <a:latin typeface="Times New Roman" panose="02020603050405020304" pitchFamily="18" charset="0"/>
                <a:ea typeface="Times New Roman" panose="02020603050405020304" pitchFamily="18" charset="0"/>
              </a:rPr>
              <a:t> TNST</a:t>
            </a:r>
            <a:r>
              <a:rPr lang="vi-VN" sz="2400" b="1" dirty="0">
                <a:latin typeface="Times New Roman" panose="02020603050405020304" pitchFamily="18" charset="0"/>
                <a:ea typeface="Times New Roman" panose="02020603050405020304" pitchFamily="18" charset="0"/>
              </a:rPr>
              <a:t> trong giảng dạy môn GDCD</a:t>
            </a:r>
            <a:r>
              <a:rPr lang="en-US" sz="2400" b="1" dirty="0">
                <a:latin typeface="Times New Roman" panose="02020603050405020304" pitchFamily="18" charset="0"/>
                <a:ea typeface="Times New Roman" panose="02020603050405020304" pitchFamily="18" charset="0"/>
              </a:rPr>
              <a:t> 7</a:t>
            </a:r>
            <a:endParaRPr lang="en-US" sz="2400" b="1" dirty="0"/>
          </a:p>
        </p:txBody>
      </p:sp>
    </p:spTree>
    <p:extLst>
      <p:ext uri="{BB962C8B-B14F-4D97-AF65-F5344CB8AC3E}">
        <p14:creationId xmlns:p14="http://schemas.microsoft.com/office/powerpoint/2010/main" val="361146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grpSp>
        <p:nvGrpSpPr>
          <p:cNvPr id="426" name="Google Shape;426;p24"/>
          <p:cNvGrpSpPr/>
          <p:nvPr/>
        </p:nvGrpSpPr>
        <p:grpSpPr>
          <a:xfrm>
            <a:off x="737823" y="702560"/>
            <a:ext cx="11134627" cy="5718365"/>
            <a:chOff x="501434" y="445360"/>
            <a:chExt cx="8350971" cy="4288775"/>
          </a:xfrm>
        </p:grpSpPr>
        <p:sp>
          <p:nvSpPr>
            <p:cNvPr id="427" name="Google Shape;427;p24"/>
            <p:cNvSpPr/>
            <p:nvPr/>
          </p:nvSpPr>
          <p:spPr>
            <a:xfrm>
              <a:off x="3335625" y="1862275"/>
              <a:ext cx="2435171" cy="1933586"/>
            </a:xfrm>
            <a:custGeom>
              <a:avLst/>
              <a:gdLst/>
              <a:ahLst/>
              <a:cxnLst/>
              <a:rect l="l" t="t" r="r" b="b"/>
              <a:pathLst>
                <a:path w="11298" h="9399" fill="none" extrusionOk="0">
                  <a:moveTo>
                    <a:pt x="2566" y="784"/>
                  </a:moveTo>
                  <a:cubicBezTo>
                    <a:pt x="517" y="2017"/>
                    <a:pt x="0" y="6782"/>
                    <a:pt x="2533" y="8082"/>
                  </a:cubicBezTo>
                  <a:cubicBezTo>
                    <a:pt x="5066" y="9398"/>
                    <a:pt x="10398" y="8982"/>
                    <a:pt x="10698" y="6449"/>
                  </a:cubicBezTo>
                  <a:cubicBezTo>
                    <a:pt x="10998" y="3916"/>
                    <a:pt x="11298" y="834"/>
                    <a:pt x="9132" y="417"/>
                  </a:cubicBezTo>
                  <a:cubicBezTo>
                    <a:pt x="6965" y="1"/>
                    <a:pt x="3233" y="151"/>
                    <a:pt x="2200" y="1567"/>
                  </a:cubicBezTo>
                </a:path>
              </a:pathLst>
            </a:custGeom>
            <a:noFill/>
            <a:ln w="28575" cap="rnd" cmpd="sng">
              <a:solidFill>
                <a:schemeClr val="dk1"/>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24"/>
            <p:cNvSpPr/>
            <p:nvPr/>
          </p:nvSpPr>
          <p:spPr>
            <a:xfrm>
              <a:off x="774842" y="622816"/>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chemeClr val="accent1"/>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4"/>
            <p:cNvSpPr/>
            <p:nvPr/>
          </p:nvSpPr>
          <p:spPr>
            <a:xfrm>
              <a:off x="509240" y="2848394"/>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noFill/>
            <a:ln w="28575" cap="rnd" cmpd="sng">
              <a:solidFill>
                <a:schemeClr val="accent3"/>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4"/>
            <p:cNvSpPr/>
            <p:nvPr/>
          </p:nvSpPr>
          <p:spPr>
            <a:xfrm>
              <a:off x="501434" y="3874647"/>
              <a:ext cx="2231367" cy="859488"/>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noFill/>
            <a:ln w="28575" cap="rnd" cmpd="sng">
              <a:solidFill>
                <a:schemeClr val="accent4"/>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4"/>
            <p:cNvSpPr/>
            <p:nvPr/>
          </p:nvSpPr>
          <p:spPr>
            <a:xfrm>
              <a:off x="5962969" y="445360"/>
              <a:ext cx="2495680"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chemeClr val="accent2"/>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24"/>
            <p:cNvSpPr/>
            <p:nvPr/>
          </p:nvSpPr>
          <p:spPr>
            <a:xfrm>
              <a:off x="6366981"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noFill/>
            <a:ln w="28575" cap="rnd" cmpd="sng">
              <a:solidFill>
                <a:schemeClr val="accent6"/>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24"/>
            <p:cNvSpPr/>
            <p:nvPr/>
          </p:nvSpPr>
          <p:spPr>
            <a:xfrm>
              <a:off x="6277359" y="3484458"/>
              <a:ext cx="2575046" cy="1249677"/>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noFill/>
            <a:ln w="28575" cap="rnd" cmpd="sng">
              <a:solidFill>
                <a:schemeClr val="accent5"/>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24"/>
            <p:cNvSpPr/>
            <p:nvPr/>
          </p:nvSpPr>
          <p:spPr>
            <a:xfrm rot="21094349">
              <a:off x="2925568" y="1175702"/>
              <a:ext cx="814148" cy="589122"/>
            </a:xfrm>
            <a:custGeom>
              <a:avLst/>
              <a:gdLst/>
              <a:ahLst/>
              <a:cxnLst/>
              <a:rect l="l" t="t" r="r" b="b"/>
              <a:pathLst>
                <a:path w="4966" h="1251" fill="none" extrusionOk="0">
                  <a:moveTo>
                    <a:pt x="4966" y="1251"/>
                  </a:moveTo>
                  <a:cubicBezTo>
                    <a:pt x="3999" y="434"/>
                    <a:pt x="1300" y="1"/>
                    <a:pt x="0" y="101"/>
                  </a:cubicBezTo>
                </a:path>
              </a:pathLst>
            </a:custGeom>
            <a:noFill/>
            <a:ln w="28575" cap="rnd" cmpd="sng">
              <a:solidFill>
                <a:schemeClr val="accent1"/>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4"/>
            <p:cNvSpPr/>
            <p:nvPr/>
          </p:nvSpPr>
          <p:spPr>
            <a:xfrm rot="20586225">
              <a:off x="2873210" y="3025337"/>
              <a:ext cx="555080" cy="169037"/>
            </a:xfrm>
            <a:custGeom>
              <a:avLst/>
              <a:gdLst/>
              <a:ahLst/>
              <a:cxnLst/>
              <a:rect l="l" t="t" r="r" b="b"/>
              <a:pathLst>
                <a:path w="3467" h="384" fill="none" extrusionOk="0">
                  <a:moveTo>
                    <a:pt x="1" y="34"/>
                  </a:moveTo>
                  <a:cubicBezTo>
                    <a:pt x="667" y="1"/>
                    <a:pt x="2950" y="384"/>
                    <a:pt x="3467" y="367"/>
                  </a:cubicBezTo>
                </a:path>
              </a:pathLst>
            </a:custGeom>
            <a:noFill/>
            <a:ln w="28575" cap="rnd" cmpd="sng">
              <a:solidFill>
                <a:schemeClr val="accent3"/>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4"/>
            <p:cNvSpPr/>
            <p:nvPr/>
          </p:nvSpPr>
          <p:spPr>
            <a:xfrm rot="1514842">
              <a:off x="2948987" y="3573901"/>
              <a:ext cx="645680" cy="1010344"/>
            </a:xfrm>
            <a:custGeom>
              <a:avLst/>
              <a:gdLst/>
              <a:ahLst/>
              <a:cxnLst/>
              <a:rect l="l" t="t" r="r" b="b"/>
              <a:pathLst>
                <a:path w="5100" h="2000" fill="none" extrusionOk="0">
                  <a:moveTo>
                    <a:pt x="5099" y="0"/>
                  </a:moveTo>
                  <a:cubicBezTo>
                    <a:pt x="4849" y="883"/>
                    <a:pt x="3466" y="2000"/>
                    <a:pt x="1" y="1950"/>
                  </a:cubicBezTo>
                </a:path>
              </a:pathLst>
            </a:custGeom>
            <a:noFill/>
            <a:ln w="28575" cap="rnd" cmpd="sng">
              <a:solidFill>
                <a:schemeClr val="accent4"/>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24"/>
            <p:cNvSpPr/>
            <p:nvPr/>
          </p:nvSpPr>
          <p:spPr>
            <a:xfrm rot="505651" flipH="1">
              <a:off x="5354620" y="1111044"/>
              <a:ext cx="626809" cy="630002"/>
            </a:xfrm>
            <a:custGeom>
              <a:avLst/>
              <a:gdLst/>
              <a:ahLst/>
              <a:cxnLst/>
              <a:rect l="l" t="t" r="r" b="b"/>
              <a:pathLst>
                <a:path w="4966" h="1251" fill="none" extrusionOk="0">
                  <a:moveTo>
                    <a:pt x="4966" y="1251"/>
                  </a:moveTo>
                  <a:cubicBezTo>
                    <a:pt x="3999" y="434"/>
                    <a:pt x="1300" y="1"/>
                    <a:pt x="0" y="101"/>
                  </a:cubicBezTo>
                </a:path>
              </a:pathLst>
            </a:custGeom>
            <a:noFill/>
            <a:ln w="28575" cap="rnd" cmpd="sng">
              <a:solidFill>
                <a:schemeClr val="accent2"/>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24"/>
            <p:cNvSpPr/>
            <p:nvPr/>
          </p:nvSpPr>
          <p:spPr>
            <a:xfrm rot="1013775" flipH="1">
              <a:off x="5746670" y="2928983"/>
              <a:ext cx="555080" cy="169037"/>
            </a:xfrm>
            <a:custGeom>
              <a:avLst/>
              <a:gdLst/>
              <a:ahLst/>
              <a:cxnLst/>
              <a:rect l="l" t="t" r="r" b="b"/>
              <a:pathLst>
                <a:path w="3467" h="384" fill="none" extrusionOk="0">
                  <a:moveTo>
                    <a:pt x="1" y="34"/>
                  </a:moveTo>
                  <a:cubicBezTo>
                    <a:pt x="667" y="1"/>
                    <a:pt x="2950" y="384"/>
                    <a:pt x="3467" y="367"/>
                  </a:cubicBezTo>
                </a:path>
              </a:pathLst>
            </a:custGeom>
            <a:noFill/>
            <a:ln w="28575" cap="rnd" cmpd="sng">
              <a:solidFill>
                <a:schemeClr val="accent6"/>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24"/>
            <p:cNvSpPr/>
            <p:nvPr/>
          </p:nvSpPr>
          <p:spPr>
            <a:xfrm rot="-1514842" flipH="1">
              <a:off x="5549334" y="3573901"/>
              <a:ext cx="645680" cy="1010344"/>
            </a:xfrm>
            <a:custGeom>
              <a:avLst/>
              <a:gdLst/>
              <a:ahLst/>
              <a:cxnLst/>
              <a:rect l="l" t="t" r="r" b="b"/>
              <a:pathLst>
                <a:path w="5100" h="2000" fill="none" extrusionOk="0">
                  <a:moveTo>
                    <a:pt x="5099" y="0"/>
                  </a:moveTo>
                  <a:cubicBezTo>
                    <a:pt x="4849" y="883"/>
                    <a:pt x="3466" y="2000"/>
                    <a:pt x="1" y="1950"/>
                  </a:cubicBezTo>
                </a:path>
              </a:pathLst>
            </a:custGeom>
            <a:noFill/>
            <a:ln w="28575" cap="rnd" cmpd="sng">
              <a:solidFill>
                <a:schemeClr val="accent5"/>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38;p24"/>
            <p:cNvSpPr/>
            <p:nvPr/>
          </p:nvSpPr>
          <p:spPr>
            <a:xfrm rot="1013775" flipH="1">
              <a:off x="5640900" y="1979515"/>
              <a:ext cx="544046" cy="205364"/>
            </a:xfrm>
            <a:custGeom>
              <a:avLst/>
              <a:gdLst/>
              <a:ahLst/>
              <a:cxnLst/>
              <a:rect l="l" t="t" r="r" b="b"/>
              <a:pathLst>
                <a:path w="3467" h="384" fill="none" extrusionOk="0">
                  <a:moveTo>
                    <a:pt x="1" y="34"/>
                  </a:moveTo>
                  <a:cubicBezTo>
                    <a:pt x="667" y="1"/>
                    <a:pt x="2950" y="384"/>
                    <a:pt x="3467" y="367"/>
                  </a:cubicBezTo>
                </a:path>
              </a:pathLst>
            </a:custGeom>
            <a:solidFill>
              <a:srgbClr val="FF0000"/>
            </a:solidFill>
            <a:ln w="28575" cap="rnd" cmpd="sng">
              <a:solidFill>
                <a:schemeClr val="accent6"/>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normalizeH="0" baseline="0" noProof="0">
                <a:ln w="22225">
                  <a:solidFill>
                    <a:schemeClr val="accent2"/>
                  </a:solidFill>
                  <a:prstDash val="solid"/>
                </a:ln>
                <a:solidFill>
                  <a:schemeClr val="accent2">
                    <a:lumMod val="40000"/>
                    <a:lumOff val="60000"/>
                  </a:schemeClr>
                </a:solidFill>
                <a:uLnTx/>
                <a:uFillTx/>
                <a:latin typeface="Arial"/>
                <a:ea typeface="+mn-ea"/>
                <a:cs typeface="Arial"/>
                <a:sym typeface="Arial"/>
              </a:endParaRPr>
            </a:p>
          </p:txBody>
        </p:sp>
        <p:sp>
          <p:nvSpPr>
            <p:cNvPr id="33" name="Google Shape;432;p24"/>
            <p:cNvSpPr/>
            <p:nvPr/>
          </p:nvSpPr>
          <p:spPr>
            <a:xfrm>
              <a:off x="6203047" y="1586911"/>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noFill/>
            <a:ln w="28575" cap="rnd" cmpd="sng">
              <a:solidFill>
                <a:schemeClr val="accent6"/>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29;p24"/>
            <p:cNvSpPr/>
            <p:nvPr/>
          </p:nvSpPr>
          <p:spPr>
            <a:xfrm>
              <a:off x="606775" y="1631496"/>
              <a:ext cx="2319822" cy="1134920"/>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noFill/>
            <a:ln w="28575" cap="rnd" cmpd="sng">
              <a:solidFill>
                <a:schemeClr val="accent3"/>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35;p24"/>
            <p:cNvSpPr/>
            <p:nvPr/>
          </p:nvSpPr>
          <p:spPr>
            <a:xfrm rot="20586225">
              <a:off x="2850247" y="2082856"/>
              <a:ext cx="626796" cy="236381"/>
            </a:xfrm>
            <a:custGeom>
              <a:avLst/>
              <a:gdLst/>
              <a:ahLst/>
              <a:cxnLst/>
              <a:rect l="l" t="t" r="r" b="b"/>
              <a:pathLst>
                <a:path w="3467" h="384" fill="none" extrusionOk="0">
                  <a:moveTo>
                    <a:pt x="1" y="34"/>
                  </a:moveTo>
                  <a:cubicBezTo>
                    <a:pt x="667" y="1"/>
                    <a:pt x="2950" y="384"/>
                    <a:pt x="3467" y="367"/>
                  </a:cubicBezTo>
                </a:path>
              </a:pathLst>
            </a:custGeom>
            <a:noFill/>
            <a:ln w="28575" cap="rnd" cmpd="sng">
              <a:solidFill>
                <a:schemeClr val="accent3"/>
              </a:solidFill>
              <a:prstDash val="solid"/>
              <a:miter lim="166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0" name="Google Shape;440;p24"/>
          <p:cNvSpPr txBox="1">
            <a:spLocks noGrp="1"/>
          </p:cNvSpPr>
          <p:nvPr>
            <p:ph type="title"/>
          </p:nvPr>
        </p:nvSpPr>
        <p:spPr>
          <a:xfrm>
            <a:off x="678848" y="702560"/>
            <a:ext cx="10972800" cy="1007453"/>
          </a:xfrm>
          <a:prstGeom prst="rect">
            <a:avLst/>
          </a:prstGeom>
        </p:spPr>
        <p:txBody>
          <a:bodyPr spcFirstLastPara="1" wrap="square" lIns="121900" tIns="121900" rIns="121900" bIns="121900" anchor="ctr" anchorCtr="0">
            <a:noAutofit/>
          </a:bodyPr>
          <a:lstStyle/>
          <a:p>
            <a:r>
              <a:rPr lang="de-DE" sz="2400" b="1" dirty="0">
                <a:solidFill>
                  <a:srgbClr val="FF0000"/>
                </a:solidFill>
              </a:rPr>
              <a:t>1.1. Quy trình thực hiện giải pháp như sau:</a:t>
            </a:r>
            <a:br>
              <a:rPr lang="de-DE" sz="2400" b="1" dirty="0">
                <a:solidFill>
                  <a:srgbClr val="FF0000"/>
                </a:solidFill>
              </a:rPr>
            </a:br>
            <a:br>
              <a:rPr lang="en-US" sz="2400" b="1" dirty="0"/>
            </a:br>
            <a:endParaRPr sz="2400" dirty="0">
              <a:solidFill>
                <a:schemeClr val="dk1"/>
              </a:solidFill>
            </a:endParaRPr>
          </a:p>
        </p:txBody>
      </p:sp>
      <p:sp>
        <p:nvSpPr>
          <p:cNvPr id="442" name="Google Shape;442;p24"/>
          <p:cNvSpPr txBox="1"/>
          <p:nvPr/>
        </p:nvSpPr>
        <p:spPr>
          <a:xfrm>
            <a:off x="4921961" y="3285527"/>
            <a:ext cx="2594800" cy="1259200"/>
          </a:xfrm>
          <a:prstGeom prst="rect">
            <a:avLst/>
          </a:prstGeom>
          <a:noFill/>
          <a:ln>
            <a:noFill/>
          </a:ln>
        </p:spPr>
        <p:txBody>
          <a:bodyPr spcFirstLastPara="1" wrap="square" lIns="121900" tIns="121900" rIns="121900" bIns="121900" anchor="ctr" anchorCtr="0">
            <a:noAutofit/>
          </a:bodyPr>
          <a:lstStyle/>
          <a:p>
            <a:pPr lvl="0" algn="ctr" defTabSz="1219170">
              <a:buClr>
                <a:srgbClr val="000000"/>
              </a:buClr>
              <a:defRPr/>
            </a:pPr>
            <a:r>
              <a:rPr lang="en-US" sz="2400" b="1" dirty="0" err="1"/>
              <a:t>Việc</a:t>
            </a:r>
            <a:r>
              <a:rPr lang="en-US" sz="2400" b="1" dirty="0"/>
              <a:t> </a:t>
            </a:r>
            <a:r>
              <a:rPr lang="en-US" sz="2400" b="1" dirty="0" err="1"/>
              <a:t>thiết</a:t>
            </a:r>
            <a:r>
              <a:rPr lang="en-US" sz="2400" b="1" dirty="0"/>
              <a:t> </a:t>
            </a:r>
            <a:r>
              <a:rPr lang="en-US" sz="2400" b="1" dirty="0" err="1"/>
              <a:t>kế</a:t>
            </a:r>
            <a:r>
              <a:rPr lang="en-US" sz="2400" b="1" dirty="0"/>
              <a:t> </a:t>
            </a:r>
            <a:r>
              <a:rPr lang="en-US" sz="2400" b="1" dirty="0" err="1"/>
              <a:t>các</a:t>
            </a:r>
            <a:r>
              <a:rPr lang="en-US" sz="2400" b="1" dirty="0"/>
              <a:t> HĐTNST </a:t>
            </a:r>
            <a:r>
              <a:rPr lang="en-US" sz="2400" b="1" dirty="0" err="1"/>
              <a:t>cụ</a:t>
            </a:r>
            <a:r>
              <a:rPr lang="en-US" sz="2400" b="1" dirty="0"/>
              <a:t> </a:t>
            </a:r>
            <a:r>
              <a:rPr lang="en-US" sz="2400" b="1" dirty="0" err="1"/>
              <a:t>thể</a:t>
            </a:r>
            <a:r>
              <a:rPr lang="en-US" sz="2400" b="1" dirty="0"/>
              <a:t> </a:t>
            </a:r>
            <a:r>
              <a:rPr lang="en-US" sz="2400" b="1" dirty="0" err="1"/>
              <a:t>được</a:t>
            </a:r>
            <a:r>
              <a:rPr lang="en-US" sz="2400" b="1" dirty="0"/>
              <a:t> </a:t>
            </a:r>
            <a:r>
              <a:rPr lang="en-US" sz="2400" b="1" dirty="0" err="1"/>
              <a:t>tiến</a:t>
            </a:r>
            <a:r>
              <a:rPr lang="en-US" sz="2400" b="1" dirty="0"/>
              <a:t> </a:t>
            </a:r>
            <a:r>
              <a:rPr lang="en-US" sz="2400" b="1" dirty="0" err="1"/>
              <a:t>hành</a:t>
            </a:r>
            <a:r>
              <a:rPr lang="en-US" sz="2400" b="1" dirty="0"/>
              <a:t> </a:t>
            </a:r>
            <a:r>
              <a:rPr lang="en-US" sz="2400" b="1" dirty="0" err="1"/>
              <a:t>theo</a:t>
            </a:r>
            <a:r>
              <a:rPr lang="en-US" sz="2400" b="1" dirty="0"/>
              <a:t> </a:t>
            </a:r>
            <a:r>
              <a:rPr lang="en-US" sz="2400" b="1" dirty="0" err="1"/>
              <a:t>các</a:t>
            </a:r>
            <a:r>
              <a:rPr lang="en-US" sz="2400" b="1" dirty="0"/>
              <a:t> </a:t>
            </a:r>
            <a:r>
              <a:rPr lang="en-US" sz="2400" b="1" dirty="0" err="1"/>
              <a:t>bước</a:t>
            </a:r>
            <a:r>
              <a:rPr lang="en-US" sz="2400" b="1" dirty="0"/>
              <a:t> </a:t>
            </a:r>
            <a:r>
              <a:rPr lang="en-US" sz="2400" b="1" dirty="0" err="1"/>
              <a:t>sau</a:t>
            </a:r>
            <a:r>
              <a:rPr lang="en-US" sz="2400" b="1" dirty="0"/>
              <a:t>:</a:t>
            </a:r>
            <a:endParaRPr kumimoji="0" sz="2400"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444" name="Google Shape;444;p24"/>
          <p:cNvSpPr txBox="1"/>
          <p:nvPr/>
        </p:nvSpPr>
        <p:spPr>
          <a:xfrm flipH="1">
            <a:off x="1400951" y="1426740"/>
            <a:ext cx="2624048" cy="452000"/>
          </a:xfrm>
          <a:prstGeom prst="rect">
            <a:avLst/>
          </a:prstGeom>
          <a:noFill/>
          <a:ln>
            <a:noFill/>
          </a:ln>
        </p:spPr>
        <p:txBody>
          <a:bodyPr spcFirstLastPara="1" wrap="square" lIns="121900" tIns="121900" rIns="121900" bIns="121900" anchor="ctr" anchorCtr="0">
            <a:noAutofit/>
          </a:bodyPr>
          <a:lstStyle/>
          <a:p>
            <a:r>
              <a:rPr lang="en-US" sz="2000" b="1" dirty="0" err="1"/>
              <a:t>Bước</a:t>
            </a:r>
            <a:r>
              <a:rPr lang="en-US" sz="2000" b="1" dirty="0"/>
              <a:t> 8: </a:t>
            </a:r>
            <a:r>
              <a:rPr lang="en-US" sz="2000" b="1" dirty="0" err="1"/>
              <a:t>Lưu</a:t>
            </a:r>
            <a:r>
              <a:rPr lang="en-US" sz="2000" b="1" dirty="0"/>
              <a:t> </a:t>
            </a:r>
            <a:r>
              <a:rPr lang="en-US" sz="2000" b="1" dirty="0" err="1"/>
              <a:t>trữ</a:t>
            </a:r>
            <a:r>
              <a:rPr lang="en-US" sz="2000" b="1" dirty="0"/>
              <a:t> </a:t>
            </a:r>
            <a:r>
              <a:rPr lang="en-US" sz="2000" b="1" dirty="0" err="1"/>
              <a:t>kết</a:t>
            </a:r>
            <a:r>
              <a:rPr lang="en-US" sz="2000" b="1" dirty="0"/>
              <a:t> </a:t>
            </a:r>
            <a:r>
              <a:rPr lang="en-US" sz="2000" b="1" dirty="0" err="1"/>
              <a:t>quả</a:t>
            </a:r>
            <a:r>
              <a:rPr lang="en-US" sz="2000" b="1" dirty="0"/>
              <a:t> </a:t>
            </a:r>
            <a:r>
              <a:rPr lang="en-US" sz="2000" b="1" dirty="0" err="1"/>
              <a:t>hoạt</a:t>
            </a:r>
            <a:r>
              <a:rPr lang="en-US" sz="2000" b="1" dirty="0"/>
              <a:t> </a:t>
            </a:r>
            <a:r>
              <a:rPr lang="en-US" sz="2000" b="1" dirty="0" err="1"/>
              <a:t>động</a:t>
            </a:r>
            <a:r>
              <a:rPr lang="en-US" sz="2000" b="1" dirty="0"/>
              <a:t> </a:t>
            </a:r>
            <a:r>
              <a:rPr lang="en-US" sz="2000" b="1" dirty="0" err="1"/>
              <a:t>của</a:t>
            </a:r>
            <a:r>
              <a:rPr lang="en-US" sz="2000" b="1" dirty="0"/>
              <a:t> </a:t>
            </a:r>
            <a:r>
              <a:rPr lang="en-US" sz="2000" b="1" dirty="0" err="1"/>
              <a:t>học</a:t>
            </a:r>
            <a:r>
              <a:rPr lang="en-US" sz="2000" b="1" dirty="0"/>
              <a:t> </a:t>
            </a:r>
            <a:r>
              <a:rPr lang="en-US" sz="2000" b="1" dirty="0" err="1"/>
              <a:t>sinh</a:t>
            </a:r>
            <a:r>
              <a:rPr lang="en-US" sz="2000" b="1" dirty="0"/>
              <a:t> (</a:t>
            </a:r>
            <a:r>
              <a:rPr lang="en-US" sz="2000" b="1" dirty="0" err="1"/>
              <a:t>nếu</a:t>
            </a:r>
            <a:r>
              <a:rPr lang="en-US" sz="2000" b="1" dirty="0"/>
              <a:t> </a:t>
            </a:r>
            <a:r>
              <a:rPr lang="en-US" sz="2000" b="1" dirty="0" err="1"/>
              <a:t>có</a:t>
            </a:r>
            <a:r>
              <a:rPr lang="en-US" sz="2000" b="1" dirty="0"/>
              <a:t> </a:t>
            </a:r>
            <a:r>
              <a:rPr lang="en-US" sz="2000" b="1" dirty="0" err="1"/>
              <a:t>thể</a:t>
            </a:r>
            <a:r>
              <a:rPr lang="en-US" sz="2000" b="1" dirty="0"/>
              <a:t>)</a:t>
            </a:r>
            <a:endParaRPr lang="en-US" sz="2000" dirty="0"/>
          </a:p>
        </p:txBody>
      </p:sp>
      <p:sp>
        <p:nvSpPr>
          <p:cNvPr id="445" name="Google Shape;445;p24"/>
          <p:cNvSpPr txBox="1"/>
          <p:nvPr/>
        </p:nvSpPr>
        <p:spPr>
          <a:xfrm>
            <a:off x="1008565" y="2835356"/>
            <a:ext cx="2849631" cy="462400"/>
          </a:xfrm>
          <a:prstGeom prst="rect">
            <a:avLst/>
          </a:prstGeom>
          <a:noFill/>
          <a:ln>
            <a:noFill/>
          </a:ln>
        </p:spPr>
        <p:txBody>
          <a:bodyPr spcFirstLastPara="1" wrap="square" lIns="121900" tIns="121900" rIns="121900" bIns="121900" anchor="ctr" anchorCtr="0">
            <a:noAutofit/>
          </a:bodyPr>
          <a:lstStyle/>
          <a:p>
            <a:r>
              <a:rPr lang="en-US" sz="2000" b="1" dirty="0" err="1"/>
              <a:t>Bước</a:t>
            </a:r>
            <a:r>
              <a:rPr lang="en-US" sz="2000" b="1" dirty="0"/>
              <a:t> 7: </a:t>
            </a:r>
            <a:r>
              <a:rPr lang="en-US" sz="2000" b="1" dirty="0" err="1"/>
              <a:t>Kiểm</a:t>
            </a:r>
            <a:r>
              <a:rPr lang="en-US" sz="2000" b="1" dirty="0"/>
              <a:t> </a:t>
            </a:r>
            <a:r>
              <a:rPr lang="en-US" sz="2000" b="1" dirty="0" err="1"/>
              <a:t>tra</a:t>
            </a:r>
            <a:r>
              <a:rPr lang="en-US" sz="2000" b="1" dirty="0"/>
              <a:t>, </a:t>
            </a:r>
            <a:r>
              <a:rPr lang="en-US" sz="2000" b="1" dirty="0" err="1"/>
              <a:t>điều</a:t>
            </a:r>
            <a:r>
              <a:rPr lang="en-US" sz="2000" b="1" dirty="0"/>
              <a:t> </a:t>
            </a:r>
            <a:r>
              <a:rPr lang="en-US" sz="2000" b="1" dirty="0" err="1"/>
              <a:t>chỉnh</a:t>
            </a:r>
            <a:r>
              <a:rPr lang="en-US" sz="2000" b="1" dirty="0"/>
              <a:t> </a:t>
            </a:r>
            <a:r>
              <a:rPr lang="en-US" sz="2000" b="1" dirty="0" err="1"/>
              <a:t>và</a:t>
            </a:r>
            <a:r>
              <a:rPr lang="en-US" sz="2000" b="1" dirty="0"/>
              <a:t> </a:t>
            </a:r>
            <a:r>
              <a:rPr lang="en-US" sz="2000" b="1" dirty="0" err="1"/>
              <a:t>hoàn</a:t>
            </a:r>
            <a:r>
              <a:rPr lang="en-US" sz="2000" b="1" dirty="0"/>
              <a:t> </a:t>
            </a:r>
            <a:r>
              <a:rPr lang="en-US" sz="2000" b="1" dirty="0" err="1"/>
              <a:t>thiện</a:t>
            </a:r>
            <a:r>
              <a:rPr lang="en-US" sz="2000" b="1" dirty="0"/>
              <a:t> </a:t>
            </a:r>
            <a:r>
              <a:rPr lang="en-US" sz="2000" b="1" dirty="0" err="1"/>
              <a:t>chương</a:t>
            </a:r>
            <a:r>
              <a:rPr lang="en-US" sz="2000" b="1" dirty="0"/>
              <a:t> </a:t>
            </a:r>
            <a:r>
              <a:rPr lang="en-US" sz="2000" b="1" dirty="0" err="1"/>
              <a:t>trình</a:t>
            </a:r>
            <a:r>
              <a:rPr lang="en-US" sz="2000" b="1" dirty="0"/>
              <a:t> </a:t>
            </a:r>
            <a:r>
              <a:rPr lang="en-US" sz="2000" b="1" dirty="0" err="1"/>
              <a:t>hoạt</a:t>
            </a:r>
            <a:r>
              <a:rPr lang="en-US" sz="2000" b="1" dirty="0"/>
              <a:t> </a:t>
            </a:r>
            <a:r>
              <a:rPr lang="en-US" sz="2000" b="1" dirty="0" err="1"/>
              <a:t>động</a:t>
            </a:r>
            <a:endParaRPr lang="en-US" sz="2000" dirty="0"/>
          </a:p>
        </p:txBody>
      </p:sp>
      <p:sp>
        <p:nvSpPr>
          <p:cNvPr id="448" name="Google Shape;448;p24"/>
          <p:cNvSpPr txBox="1"/>
          <p:nvPr/>
        </p:nvSpPr>
        <p:spPr>
          <a:xfrm flipH="1">
            <a:off x="1372007" y="4312887"/>
            <a:ext cx="2329578" cy="452000"/>
          </a:xfrm>
          <a:prstGeom prst="rect">
            <a:avLst/>
          </a:prstGeom>
          <a:noFill/>
          <a:ln>
            <a:noFill/>
          </a:ln>
        </p:spPr>
        <p:txBody>
          <a:bodyPr spcFirstLastPara="1" wrap="square" lIns="121900" tIns="121900" rIns="121900" bIns="121900" anchor="ctr" anchorCtr="0">
            <a:noAutofit/>
          </a:bodyPr>
          <a:lstStyle/>
          <a:p>
            <a:r>
              <a:rPr lang="en-US" sz="2000" b="1" dirty="0" err="1"/>
              <a:t>Bước</a:t>
            </a:r>
            <a:r>
              <a:rPr lang="en-US" sz="2000" b="1" dirty="0"/>
              <a:t> 6: </a:t>
            </a:r>
            <a:r>
              <a:rPr lang="en-US" sz="2000" b="1" dirty="0" err="1"/>
              <a:t>Thiết</a:t>
            </a:r>
            <a:r>
              <a:rPr lang="en-US" sz="2000" b="1" dirty="0"/>
              <a:t> </a:t>
            </a:r>
            <a:r>
              <a:rPr lang="en-US" sz="2000" b="1" dirty="0" err="1"/>
              <a:t>kế</a:t>
            </a:r>
            <a:r>
              <a:rPr lang="en-US" sz="2000" b="1" dirty="0"/>
              <a:t> chi </a:t>
            </a:r>
            <a:r>
              <a:rPr lang="en-US" sz="2000" b="1" dirty="0" err="1"/>
              <a:t>tiết</a:t>
            </a:r>
            <a:r>
              <a:rPr lang="en-US" sz="2000" b="1" dirty="0"/>
              <a:t> </a:t>
            </a:r>
            <a:r>
              <a:rPr lang="en-US" sz="2000" b="1" dirty="0" err="1"/>
              <a:t>hoạt</a:t>
            </a:r>
            <a:r>
              <a:rPr lang="en-US" sz="2000" b="1" dirty="0"/>
              <a:t> </a:t>
            </a:r>
            <a:r>
              <a:rPr lang="en-US" sz="2000" b="1" dirty="0" err="1"/>
              <a:t>động</a:t>
            </a:r>
            <a:r>
              <a:rPr lang="en-US" sz="2000" b="1" dirty="0"/>
              <a:t> </a:t>
            </a:r>
            <a:r>
              <a:rPr lang="en-US" sz="2000" b="1" dirty="0" err="1"/>
              <a:t>trên</a:t>
            </a:r>
            <a:r>
              <a:rPr lang="en-US" sz="2000" b="1" dirty="0"/>
              <a:t> </a:t>
            </a:r>
            <a:r>
              <a:rPr lang="en-US" sz="2000" b="1" dirty="0" err="1"/>
              <a:t>bản</a:t>
            </a:r>
            <a:r>
              <a:rPr lang="en-US" sz="2000" b="1" dirty="0"/>
              <a:t> </a:t>
            </a:r>
            <a:r>
              <a:rPr lang="en-US" sz="2000" b="1" dirty="0" err="1"/>
              <a:t>giấy</a:t>
            </a:r>
            <a:endParaRPr lang="en-US" sz="2000" dirty="0"/>
          </a:p>
        </p:txBody>
      </p:sp>
      <p:sp>
        <p:nvSpPr>
          <p:cNvPr id="450" name="Google Shape;450;p24"/>
          <p:cNvSpPr txBox="1"/>
          <p:nvPr/>
        </p:nvSpPr>
        <p:spPr>
          <a:xfrm flipH="1">
            <a:off x="8339974" y="1163089"/>
            <a:ext cx="2801138" cy="452000"/>
          </a:xfrm>
          <a:prstGeom prst="rect">
            <a:avLst/>
          </a:prstGeom>
          <a:noFill/>
          <a:ln>
            <a:noFill/>
          </a:ln>
        </p:spPr>
        <p:txBody>
          <a:bodyPr spcFirstLastPara="1" wrap="square" lIns="121900" tIns="121900" rIns="121900" bIns="121900" anchor="ctr" anchorCtr="0">
            <a:noAutofit/>
          </a:bodyPr>
          <a:lstStyle/>
          <a:p>
            <a:r>
              <a:rPr lang="en-US" sz="2000" b="1" dirty="0" err="1"/>
              <a:t>Bước</a:t>
            </a:r>
            <a:r>
              <a:rPr lang="en-US" sz="2000" b="1" dirty="0"/>
              <a:t> 1: </a:t>
            </a:r>
            <a:r>
              <a:rPr lang="en-US" sz="2000" b="1" dirty="0" err="1"/>
              <a:t>Xác</a:t>
            </a:r>
            <a:r>
              <a:rPr lang="en-US" sz="2000" b="1" dirty="0"/>
              <a:t> </a:t>
            </a:r>
            <a:r>
              <a:rPr lang="en-US" sz="2000" b="1" dirty="0" err="1"/>
              <a:t>định</a:t>
            </a:r>
            <a:r>
              <a:rPr lang="en-US" sz="2000" b="1" dirty="0"/>
              <a:t> </a:t>
            </a:r>
            <a:r>
              <a:rPr lang="en-US" sz="2000" b="1" dirty="0" err="1"/>
              <a:t>nhu</a:t>
            </a:r>
            <a:r>
              <a:rPr lang="en-US" sz="2000" b="1" dirty="0"/>
              <a:t> </a:t>
            </a:r>
            <a:r>
              <a:rPr lang="en-US" sz="2000" b="1" dirty="0" err="1"/>
              <a:t>cầu</a:t>
            </a:r>
            <a:r>
              <a:rPr lang="en-US" sz="2000" b="1" dirty="0"/>
              <a:t> </a:t>
            </a:r>
            <a:r>
              <a:rPr lang="en-US" sz="2000" b="1" dirty="0" err="1"/>
              <a:t>tổ</a:t>
            </a:r>
            <a:r>
              <a:rPr lang="en-US" sz="2000" b="1" dirty="0"/>
              <a:t> </a:t>
            </a:r>
            <a:r>
              <a:rPr lang="en-US" sz="2000" b="1" dirty="0" err="1"/>
              <a:t>chức</a:t>
            </a:r>
            <a:r>
              <a:rPr lang="en-US" sz="2000" b="1" dirty="0"/>
              <a:t> </a:t>
            </a:r>
            <a:r>
              <a:rPr lang="en-US" sz="2000" b="1" dirty="0" err="1"/>
              <a:t>hoạt</a:t>
            </a:r>
            <a:r>
              <a:rPr lang="en-US" sz="2000" b="1" dirty="0"/>
              <a:t> </a:t>
            </a:r>
            <a:r>
              <a:rPr lang="en-US" sz="2000" b="1" dirty="0" err="1"/>
              <a:t>động</a:t>
            </a:r>
            <a:r>
              <a:rPr lang="en-US" sz="2000" b="1" dirty="0"/>
              <a:t> </a:t>
            </a:r>
            <a:r>
              <a:rPr lang="en-US" sz="2000" b="1" dirty="0" err="1"/>
              <a:t>trải</a:t>
            </a:r>
            <a:r>
              <a:rPr lang="en-US" sz="2000" b="1" dirty="0"/>
              <a:t> </a:t>
            </a:r>
            <a:r>
              <a:rPr lang="en-US" sz="2000" b="1" dirty="0" err="1"/>
              <a:t>nghiệm</a:t>
            </a:r>
            <a:r>
              <a:rPr lang="en-US" sz="2000" b="1" dirty="0"/>
              <a:t> </a:t>
            </a:r>
            <a:r>
              <a:rPr lang="en-US" sz="2000" b="1" dirty="0" err="1"/>
              <a:t>sáng</a:t>
            </a:r>
            <a:r>
              <a:rPr lang="en-US" sz="2000" b="1" dirty="0"/>
              <a:t> </a:t>
            </a:r>
            <a:r>
              <a:rPr lang="en-US" sz="2000" b="1" dirty="0" err="1"/>
              <a:t>tạo</a:t>
            </a:r>
            <a:r>
              <a:rPr lang="en-US" sz="2000" b="1" dirty="0"/>
              <a:t>. </a:t>
            </a:r>
          </a:p>
        </p:txBody>
      </p:sp>
      <p:sp>
        <p:nvSpPr>
          <p:cNvPr id="451" name="Google Shape;451;p24"/>
          <p:cNvSpPr txBox="1"/>
          <p:nvPr/>
        </p:nvSpPr>
        <p:spPr>
          <a:xfrm>
            <a:off x="8994032" y="3836897"/>
            <a:ext cx="2551940" cy="462400"/>
          </a:xfrm>
          <a:prstGeom prst="rect">
            <a:avLst/>
          </a:prstGeom>
          <a:noFill/>
          <a:ln>
            <a:noFill/>
          </a:ln>
        </p:spPr>
        <p:txBody>
          <a:bodyPr spcFirstLastPara="1" wrap="square" lIns="121900" tIns="121900" rIns="121900" bIns="121900" anchor="ctr" anchorCtr="0">
            <a:noAutofit/>
          </a:bodyPr>
          <a:lstStyle/>
          <a:p>
            <a:r>
              <a:rPr lang="en-US" sz="2000" b="1" dirty="0" err="1"/>
              <a:t>Bước</a:t>
            </a:r>
            <a:r>
              <a:rPr lang="en-US" sz="2000" b="1" dirty="0"/>
              <a:t> 3: </a:t>
            </a:r>
            <a:r>
              <a:rPr lang="en-US" sz="2000" b="1" dirty="0" err="1"/>
              <a:t>Xác</a:t>
            </a:r>
            <a:r>
              <a:rPr lang="en-US" sz="2000" b="1" dirty="0"/>
              <a:t> </a:t>
            </a:r>
            <a:r>
              <a:rPr lang="en-US" sz="2000" b="1" dirty="0" err="1"/>
              <a:t>định</a:t>
            </a:r>
            <a:r>
              <a:rPr lang="en-US" sz="2000" b="1" dirty="0"/>
              <a:t> </a:t>
            </a:r>
            <a:r>
              <a:rPr lang="en-US" sz="2000" b="1" dirty="0" err="1"/>
              <a:t>mục</a:t>
            </a:r>
            <a:r>
              <a:rPr lang="en-US" sz="2000" b="1" dirty="0"/>
              <a:t> </a:t>
            </a:r>
            <a:r>
              <a:rPr lang="en-US" sz="2000" b="1" dirty="0" err="1"/>
              <a:t>tiêu</a:t>
            </a:r>
            <a:r>
              <a:rPr lang="en-US" sz="2000" b="1" dirty="0"/>
              <a:t> </a:t>
            </a:r>
            <a:r>
              <a:rPr lang="en-US" sz="2000" b="1" dirty="0" err="1"/>
              <a:t>của</a:t>
            </a:r>
            <a:r>
              <a:rPr lang="en-US" sz="2000" b="1" dirty="0"/>
              <a:t> </a:t>
            </a:r>
            <a:r>
              <a:rPr lang="en-US" sz="2000" b="1" dirty="0" err="1"/>
              <a:t>hoạt</a:t>
            </a:r>
            <a:r>
              <a:rPr lang="en-US" sz="2000" b="1" dirty="0"/>
              <a:t> </a:t>
            </a:r>
            <a:r>
              <a:rPr lang="en-US" sz="2000" b="1" dirty="0" err="1"/>
              <a:t>động</a:t>
            </a:r>
            <a:endParaRPr lang="en-US" sz="2000" dirty="0"/>
          </a:p>
        </p:txBody>
      </p:sp>
      <p:sp>
        <p:nvSpPr>
          <p:cNvPr id="454" name="Google Shape;454;p24"/>
          <p:cNvSpPr txBox="1"/>
          <p:nvPr/>
        </p:nvSpPr>
        <p:spPr>
          <a:xfrm flipH="1">
            <a:off x="8994031" y="5461579"/>
            <a:ext cx="2727814" cy="452000"/>
          </a:xfrm>
          <a:prstGeom prst="rect">
            <a:avLst/>
          </a:prstGeom>
          <a:noFill/>
          <a:ln>
            <a:noFill/>
          </a:ln>
        </p:spPr>
        <p:txBody>
          <a:bodyPr spcFirstLastPara="1" wrap="square" lIns="121900" tIns="121900" rIns="121900" bIns="121900" anchor="ctr" anchorCtr="0">
            <a:noAutofit/>
          </a:bodyPr>
          <a:lstStyle/>
          <a:p>
            <a:r>
              <a:rPr lang="en-US" sz="2000" b="1" dirty="0" err="1"/>
              <a:t>Bước</a:t>
            </a:r>
            <a:r>
              <a:rPr lang="en-US" sz="2000" b="1" dirty="0"/>
              <a:t> 4: </a:t>
            </a:r>
            <a:r>
              <a:rPr lang="en-US" sz="2000" b="1" dirty="0" err="1"/>
              <a:t>Xác</a:t>
            </a:r>
            <a:r>
              <a:rPr lang="en-US" sz="2000" b="1" dirty="0"/>
              <a:t> </a:t>
            </a:r>
            <a:r>
              <a:rPr lang="en-US" sz="2000" b="1" dirty="0" err="1"/>
              <a:t>định</a:t>
            </a:r>
            <a:r>
              <a:rPr lang="en-US" sz="2000" b="1" dirty="0"/>
              <a:t> </a:t>
            </a:r>
            <a:r>
              <a:rPr lang="en-US" sz="2000" b="1" dirty="0" err="1"/>
              <a:t>nội</a:t>
            </a:r>
            <a:r>
              <a:rPr lang="en-US" sz="2000" b="1" dirty="0"/>
              <a:t> dung </a:t>
            </a:r>
            <a:r>
              <a:rPr lang="en-US" sz="2000" b="1" dirty="0" err="1"/>
              <a:t>và</a:t>
            </a:r>
            <a:r>
              <a:rPr lang="en-US" sz="2000" b="1" dirty="0"/>
              <a:t> </a:t>
            </a:r>
            <a:r>
              <a:rPr lang="en-US" sz="2000" b="1" dirty="0" err="1"/>
              <a:t>phương</a:t>
            </a:r>
            <a:r>
              <a:rPr lang="en-US" sz="2000" b="1" dirty="0"/>
              <a:t> </a:t>
            </a:r>
            <a:r>
              <a:rPr lang="en-US" sz="2000" b="1" dirty="0" err="1"/>
              <a:t>pháp</a:t>
            </a:r>
            <a:r>
              <a:rPr lang="en-US" sz="2000" b="1" dirty="0"/>
              <a:t>, </a:t>
            </a:r>
            <a:r>
              <a:rPr lang="en-US" sz="2000" b="1" dirty="0" err="1"/>
              <a:t>phương</a:t>
            </a:r>
            <a:r>
              <a:rPr lang="en-US" sz="2000" b="1" dirty="0"/>
              <a:t> </a:t>
            </a:r>
            <a:r>
              <a:rPr lang="en-US" sz="2000" b="1" dirty="0" err="1"/>
              <a:t>tiện</a:t>
            </a:r>
            <a:r>
              <a:rPr lang="en-US" sz="2000" b="1" dirty="0"/>
              <a:t>, </a:t>
            </a:r>
            <a:r>
              <a:rPr lang="en-US" sz="2000" b="1" dirty="0" err="1"/>
              <a:t>hình</a:t>
            </a:r>
            <a:r>
              <a:rPr lang="en-US" sz="2000" b="1" dirty="0"/>
              <a:t> </a:t>
            </a:r>
            <a:r>
              <a:rPr lang="en-US" sz="2000" b="1" dirty="0" err="1"/>
              <a:t>thức</a:t>
            </a:r>
            <a:r>
              <a:rPr lang="en-US" sz="2000" b="1" dirty="0"/>
              <a:t> </a:t>
            </a:r>
            <a:r>
              <a:rPr lang="en-US" sz="2000" b="1" dirty="0" err="1"/>
              <a:t>của</a:t>
            </a:r>
            <a:r>
              <a:rPr lang="en-US" sz="2000" b="1" dirty="0"/>
              <a:t> </a:t>
            </a:r>
            <a:r>
              <a:rPr lang="en-US" sz="2000" b="1" dirty="0" err="1"/>
              <a:t>hoạt</a:t>
            </a:r>
            <a:r>
              <a:rPr lang="en-US" sz="2000" b="1" dirty="0"/>
              <a:t> </a:t>
            </a:r>
            <a:r>
              <a:rPr lang="en-US" sz="2000" b="1" dirty="0" err="1"/>
              <a:t>động</a:t>
            </a:r>
            <a:endParaRPr lang="en-US" sz="2000" dirty="0"/>
          </a:p>
        </p:txBody>
      </p:sp>
      <p:sp>
        <p:nvSpPr>
          <p:cNvPr id="32" name="Google Shape;451;p24"/>
          <p:cNvSpPr txBox="1"/>
          <p:nvPr/>
        </p:nvSpPr>
        <p:spPr>
          <a:xfrm>
            <a:off x="8617523" y="2562539"/>
            <a:ext cx="2555694" cy="462400"/>
          </a:xfrm>
          <a:prstGeom prst="rect">
            <a:avLst/>
          </a:prstGeom>
          <a:noFill/>
          <a:ln>
            <a:noFill/>
          </a:ln>
        </p:spPr>
        <p:txBody>
          <a:bodyPr spcFirstLastPara="1" wrap="square" lIns="121900" tIns="121900" rIns="121900" bIns="121900" anchor="ctr" anchorCtr="0">
            <a:noAutofit/>
          </a:bodyPr>
          <a:lstStyle/>
          <a:p>
            <a:r>
              <a:rPr lang="en-US" sz="2000" b="1" dirty="0" err="1"/>
              <a:t>Bước</a:t>
            </a:r>
            <a:r>
              <a:rPr lang="en-US" sz="2000" b="1" dirty="0"/>
              <a:t> 2: </a:t>
            </a:r>
            <a:r>
              <a:rPr lang="en-US" sz="2000" b="1" dirty="0" err="1"/>
              <a:t>Đặt</a:t>
            </a:r>
            <a:r>
              <a:rPr lang="en-US" sz="2000" b="1" dirty="0"/>
              <a:t> </a:t>
            </a:r>
            <a:r>
              <a:rPr lang="en-US" sz="2000" b="1" dirty="0" err="1"/>
              <a:t>tên</a:t>
            </a:r>
            <a:r>
              <a:rPr lang="en-US" sz="2000" b="1" dirty="0"/>
              <a:t> </a:t>
            </a:r>
            <a:r>
              <a:rPr lang="en-US" sz="2000" b="1" dirty="0" err="1"/>
              <a:t>cho</a:t>
            </a:r>
            <a:r>
              <a:rPr lang="en-US" sz="2000" b="1" dirty="0"/>
              <a:t> </a:t>
            </a:r>
            <a:r>
              <a:rPr lang="en-US" sz="2000" b="1" dirty="0" err="1"/>
              <a:t>hoạt</a:t>
            </a:r>
            <a:r>
              <a:rPr lang="en-US" sz="2000" b="1" dirty="0"/>
              <a:t> </a:t>
            </a:r>
            <a:r>
              <a:rPr lang="en-US" sz="2000" b="1" dirty="0" err="1"/>
              <a:t>động</a:t>
            </a:r>
            <a:endParaRPr lang="en-US" sz="2000" dirty="0"/>
          </a:p>
        </p:txBody>
      </p:sp>
      <p:sp>
        <p:nvSpPr>
          <p:cNvPr id="2" name="Rectangle 1"/>
          <p:cNvSpPr/>
          <p:nvPr/>
        </p:nvSpPr>
        <p:spPr>
          <a:xfrm>
            <a:off x="627204" y="5570724"/>
            <a:ext cx="3052439" cy="423706"/>
          </a:xfrm>
          <a:prstGeom prst="rect">
            <a:avLst/>
          </a:prstGeom>
        </p:spPr>
        <p:txBody>
          <a:bodyPr wrap="none">
            <a:spAutoFit/>
          </a:bodyPr>
          <a:lstStyle/>
          <a:p>
            <a:pPr indent="457200" algn="just">
              <a:lnSpc>
                <a:spcPct val="115000"/>
              </a:lnSpc>
              <a:spcAft>
                <a:spcPts val="0"/>
              </a:spcAft>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5: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hoạch</a:t>
            </a: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37" name="Google Shape;865;p34"/>
          <p:cNvSpPr txBox="1">
            <a:spLocks/>
          </p:cNvSpPr>
          <p:nvPr/>
        </p:nvSpPr>
        <p:spPr>
          <a:xfrm>
            <a:off x="-379167" y="169646"/>
            <a:ext cx="10972800" cy="642000"/>
          </a:xfrm>
          <a:prstGeom prst="rect">
            <a:avLst/>
          </a:prstGeom>
        </p:spPr>
        <p:txBody>
          <a:bodyPr spcFirstLastPara="1" wrap="square" lIns="121900" tIns="121900" rIns="121900" bIns="121900" anchor="ctr" anchorCtr="0">
            <a:noAutofit/>
          </a:bodyPr>
          <a:lstStyle>
            <a:lvl1pPr algn="ctr" defTabSz="914400" rtl="0" eaLnBrk="1" latinLnBrk="0" hangingPunct="1">
              <a:lnSpc>
                <a:spcPct val="90000"/>
              </a:lnSpc>
              <a:spcBef>
                <a:spcPct val="0"/>
              </a:spcBef>
              <a:buNone/>
              <a:defRPr sz="6000" kern="1200">
                <a:solidFill>
                  <a:schemeClr val="tx1"/>
                </a:solidFill>
                <a:latin typeface="微软雅黑" panose="020B0503020204020204" pitchFamily="34" charset="-122"/>
                <a:ea typeface="微软雅黑" panose="020B0503020204020204" pitchFamily="34" charset="-122"/>
                <a:cs typeface="+mj-cs"/>
              </a:defRPr>
            </a:lvl1pPr>
          </a:lstStyle>
          <a:p>
            <a:pPr defTabSz="609630">
              <a:lnSpc>
                <a:spcPts val="3870"/>
              </a:lnSpc>
              <a:spcBef>
                <a:spcPts val="0"/>
              </a:spcBef>
              <a:defRPr/>
            </a:pPr>
            <a:r>
              <a:rPr lang="pt-BR" sz="2400" b="1" dirty="0">
                <a:solidFill>
                  <a:prstClr val="black"/>
                </a:solidFill>
                <a:latin typeface="Century" panose="02040604050505020304" pitchFamily="18" charset="0"/>
                <a:ea typeface="Calibri" panose="020F0502020204030204" pitchFamily="34" charset="0"/>
              </a:rPr>
              <a:t>NỘI DUNG CÁC BIỆN PHÁP CỦA TÁC GIẢ ĐÃ THỰC HIỆN</a:t>
            </a:r>
            <a:endParaRPr lang="en-US" sz="2400" spc="29" dirty="0">
              <a:solidFill>
                <a:srgbClr val="E18455"/>
              </a:solidFill>
              <a:latin typeface="Century" panose="02040604050505020304" pitchFamily="18" charset="0"/>
            </a:endParaRPr>
          </a:p>
        </p:txBody>
      </p:sp>
    </p:spTree>
    <p:extLst>
      <p:ext uri="{BB962C8B-B14F-4D97-AF65-F5344CB8AC3E}">
        <p14:creationId xmlns:p14="http://schemas.microsoft.com/office/powerpoint/2010/main" val="97177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6"/>
                                        </p:tgtEl>
                                        <p:attrNameLst>
                                          <p:attrName>style.visibility</p:attrName>
                                        </p:attrNameLst>
                                      </p:cBhvr>
                                      <p:to>
                                        <p:strVal val="visible"/>
                                      </p:to>
                                    </p:set>
                                    <p:animEffect transition="in" filter="circle(in)">
                                      <p:cBhvr>
                                        <p:cTn id="12" dur="2000"/>
                                        <p:tgtEl>
                                          <p:spTgt spid="4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circle(in)">
                                      <p:cBhvr>
                                        <p:cTn id="17" dur="20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50"/>
                                        </p:tgtEl>
                                        <p:attrNameLst>
                                          <p:attrName>style.visibility</p:attrName>
                                        </p:attrNameLst>
                                      </p:cBhvr>
                                      <p:to>
                                        <p:strVal val="visible"/>
                                      </p:to>
                                    </p:set>
                                    <p:animEffect transition="in" filter="circle(in)">
                                      <p:cBhvr>
                                        <p:cTn id="22" dur="2000"/>
                                        <p:tgtEl>
                                          <p:spTgt spid="4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51"/>
                                        </p:tgtEl>
                                        <p:attrNameLst>
                                          <p:attrName>style.visibility</p:attrName>
                                        </p:attrNameLst>
                                      </p:cBhvr>
                                      <p:to>
                                        <p:strVal val="visible"/>
                                      </p:to>
                                    </p:set>
                                    <p:animEffect transition="in" filter="fade">
                                      <p:cBhvr>
                                        <p:cTn id="32" dur="1000"/>
                                        <p:tgtEl>
                                          <p:spTgt spid="451"/>
                                        </p:tgtEl>
                                      </p:cBhvr>
                                    </p:animEffect>
                                    <p:anim calcmode="lin" valueType="num">
                                      <p:cBhvr>
                                        <p:cTn id="33" dur="1000" fill="hold"/>
                                        <p:tgtEl>
                                          <p:spTgt spid="451"/>
                                        </p:tgtEl>
                                        <p:attrNameLst>
                                          <p:attrName>ppt_x</p:attrName>
                                        </p:attrNameLst>
                                      </p:cBhvr>
                                      <p:tavLst>
                                        <p:tav tm="0">
                                          <p:val>
                                            <p:strVal val="#ppt_x"/>
                                          </p:val>
                                        </p:tav>
                                        <p:tav tm="100000">
                                          <p:val>
                                            <p:strVal val="#ppt_x"/>
                                          </p:val>
                                        </p:tav>
                                      </p:tavLst>
                                    </p:anim>
                                    <p:anim calcmode="lin" valueType="num">
                                      <p:cBhvr>
                                        <p:cTn id="34" dur="1000" fill="hold"/>
                                        <p:tgtEl>
                                          <p:spTgt spid="45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54"/>
                                        </p:tgtEl>
                                        <p:attrNameLst>
                                          <p:attrName>style.visibility</p:attrName>
                                        </p:attrNameLst>
                                      </p:cBhvr>
                                      <p:to>
                                        <p:strVal val="visible"/>
                                      </p:to>
                                    </p:set>
                                    <p:anim calcmode="lin" valueType="num">
                                      <p:cBhvr additive="base">
                                        <p:cTn id="39" dur="500" fill="hold"/>
                                        <p:tgtEl>
                                          <p:spTgt spid="454"/>
                                        </p:tgtEl>
                                        <p:attrNameLst>
                                          <p:attrName>ppt_x</p:attrName>
                                        </p:attrNameLst>
                                      </p:cBhvr>
                                      <p:tavLst>
                                        <p:tav tm="0">
                                          <p:val>
                                            <p:strVal val="#ppt_x"/>
                                          </p:val>
                                        </p:tav>
                                        <p:tav tm="100000">
                                          <p:val>
                                            <p:strVal val="#ppt_x"/>
                                          </p:val>
                                        </p:tav>
                                      </p:tavLst>
                                    </p:anim>
                                    <p:anim calcmode="lin" valueType="num">
                                      <p:cBhvr additive="base">
                                        <p:cTn id="40" dur="500" fill="hold"/>
                                        <p:tgtEl>
                                          <p:spTgt spid="45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48"/>
                                        </p:tgtEl>
                                        <p:attrNameLst>
                                          <p:attrName>style.visibility</p:attrName>
                                        </p:attrNameLst>
                                      </p:cBhvr>
                                      <p:to>
                                        <p:strVal val="visible"/>
                                      </p:to>
                                    </p:set>
                                    <p:animEffect transition="in" filter="barn(inVertical)">
                                      <p:cBhvr>
                                        <p:cTn id="49" dur="500"/>
                                        <p:tgtEl>
                                          <p:spTgt spid="44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45"/>
                                        </p:tgtEl>
                                        <p:attrNameLst>
                                          <p:attrName>style.visibility</p:attrName>
                                        </p:attrNameLst>
                                      </p:cBhvr>
                                      <p:to>
                                        <p:strVal val="visible"/>
                                      </p:to>
                                    </p:set>
                                    <p:animEffect transition="in" filter="barn(inVertical)">
                                      <p:cBhvr>
                                        <p:cTn id="54" dur="500"/>
                                        <p:tgtEl>
                                          <p:spTgt spid="44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44"/>
                                        </p:tgtEl>
                                        <p:attrNameLst>
                                          <p:attrName>style.visibility</p:attrName>
                                        </p:attrNameLst>
                                      </p:cBhvr>
                                      <p:to>
                                        <p:strVal val="visible"/>
                                      </p:to>
                                    </p:set>
                                    <p:animEffect transition="in" filter="barn(inVertical)">
                                      <p:cBhvr>
                                        <p:cTn id="59"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p:bldP spid="442" grpId="0"/>
      <p:bldP spid="444" grpId="0"/>
      <p:bldP spid="445" grpId="0"/>
      <p:bldP spid="448" grpId="0"/>
      <p:bldP spid="450" grpId="0"/>
      <p:bldP spid="451" grpId="0"/>
      <p:bldP spid="454" grpId="0"/>
      <p:bldP spid="3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15EF21D4-2A57-7BF3-C057-F9397DCD24C9}"/>
              </a:ext>
            </a:extLst>
          </p:cNvPr>
          <p:cNvGrpSpPr/>
          <p:nvPr/>
        </p:nvGrpSpPr>
        <p:grpSpPr>
          <a:xfrm>
            <a:off x="3771900" y="-266702"/>
            <a:ext cx="8055429" cy="8055429"/>
            <a:chOff x="4463142" y="-364673"/>
            <a:chExt cx="8055429" cy="8055429"/>
          </a:xfrm>
        </p:grpSpPr>
        <p:pic>
          <p:nvPicPr>
            <p:cNvPr id="21" name="图片 20">
              <a:extLst>
                <a:ext uri="{FF2B5EF4-FFF2-40B4-BE49-F238E27FC236}">
                  <a16:creationId xmlns:a16="http://schemas.microsoft.com/office/drawing/2014/main" id="{C58CD968-A010-CFC1-C1CC-177430C05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142" y="-364673"/>
              <a:ext cx="8055429" cy="8055429"/>
            </a:xfrm>
            <a:prstGeom prst="rect">
              <a:avLst/>
            </a:prstGeom>
          </p:spPr>
        </p:pic>
        <p:sp>
          <p:nvSpPr>
            <p:cNvPr id="28" name="文本框 27">
              <a:extLst>
                <a:ext uri="{FF2B5EF4-FFF2-40B4-BE49-F238E27FC236}">
                  <a16:creationId xmlns:a16="http://schemas.microsoft.com/office/drawing/2014/main" id="{050A4748-10C6-88B1-CA1C-6EB7F77F9FF5}"/>
                </a:ext>
              </a:extLst>
            </p:cNvPr>
            <p:cNvSpPr txBox="1"/>
            <p:nvPr/>
          </p:nvSpPr>
          <p:spPr>
            <a:xfrm>
              <a:off x="5918633" y="2047116"/>
              <a:ext cx="4795158" cy="2373797"/>
            </a:xfrm>
            <a:prstGeom prst="rect">
              <a:avLst/>
            </a:prstGeom>
            <a:noFill/>
          </p:spPr>
          <p:txBody>
            <a:bodyPr wrap="square">
              <a:noAutofit/>
            </a:bodyPr>
            <a:lstStyle/>
            <a:p>
              <a:pPr>
                <a:lnSpc>
                  <a:spcPct val="160000"/>
                </a:lnSpc>
              </a:pPr>
              <a:r>
                <a:rPr lang="en-US" sz="2000" dirty="0" err="1"/>
                <a:t>Sân</a:t>
              </a:r>
              <a:r>
                <a:rPr lang="en-US" sz="2000" dirty="0"/>
                <a:t> </a:t>
              </a:r>
              <a:r>
                <a:rPr lang="en-US" sz="2000" dirty="0" err="1"/>
                <a:t>khấu</a:t>
              </a:r>
              <a:r>
                <a:rPr lang="en-US" sz="2000" dirty="0"/>
                <a:t> </a:t>
              </a:r>
              <a:r>
                <a:rPr lang="en-US" sz="2000" dirty="0" err="1"/>
                <a:t>tương</a:t>
              </a:r>
              <a:r>
                <a:rPr lang="en-US" sz="2000" dirty="0"/>
                <a:t> </a:t>
              </a:r>
              <a:r>
                <a:rPr lang="en-US" sz="2000" dirty="0" err="1"/>
                <a:t>tác</a:t>
              </a:r>
              <a:r>
                <a:rPr lang="en-US" sz="2000" dirty="0"/>
                <a:t>( </a:t>
              </a:r>
              <a:r>
                <a:rPr lang="en-US" sz="2000" dirty="0" err="1"/>
                <a:t>diễn</a:t>
              </a:r>
              <a:r>
                <a:rPr lang="en-US" sz="2000" dirty="0"/>
                <a:t> </a:t>
              </a:r>
              <a:r>
                <a:rPr lang="en-US" sz="2000" dirty="0" err="1"/>
                <a:t>kịch</a:t>
              </a:r>
              <a:r>
                <a:rPr lang="en-US" sz="2000" dirty="0"/>
                <a:t>, </a:t>
              </a:r>
              <a:r>
                <a:rPr lang="en-US" sz="2000" dirty="0" err="1"/>
                <a:t>sắm</a:t>
              </a:r>
              <a:r>
                <a:rPr lang="en-US" sz="2000" dirty="0"/>
                <a:t> </a:t>
              </a:r>
              <a:r>
                <a:rPr lang="en-US" sz="2000" dirty="0" err="1"/>
                <a:t>vai</a:t>
              </a:r>
              <a:r>
                <a:rPr lang="en-US" sz="2000" dirty="0"/>
                <a:t>) </a:t>
              </a:r>
              <a:r>
                <a:rPr lang="en-US" sz="2000" dirty="0" err="1"/>
                <a:t>là</a:t>
              </a:r>
              <a:r>
                <a:rPr lang="en-US" sz="2000" dirty="0"/>
                <a:t> </a:t>
              </a:r>
              <a:r>
                <a:rPr lang="en-US" sz="2000" dirty="0" err="1"/>
                <a:t>một</a:t>
              </a:r>
              <a:r>
                <a:rPr lang="en-US" sz="2000" dirty="0"/>
                <a:t> </a:t>
              </a:r>
              <a:r>
                <a:rPr lang="en-US" sz="2000" dirty="0" err="1"/>
                <a:t>hình</a:t>
              </a:r>
              <a:r>
                <a:rPr lang="en-US" sz="2000" dirty="0"/>
                <a:t> </a:t>
              </a:r>
              <a:r>
                <a:rPr lang="en-US" sz="2000" dirty="0" err="1"/>
                <a:t>thức</a:t>
              </a:r>
              <a:r>
                <a:rPr lang="en-US" sz="2000" dirty="0"/>
                <a:t> </a:t>
              </a:r>
              <a:r>
                <a:rPr lang="en-US" sz="2000" dirty="0" err="1"/>
                <a:t>nghệ</a:t>
              </a:r>
              <a:r>
                <a:rPr lang="en-US" sz="2000" dirty="0"/>
                <a:t> </a:t>
              </a:r>
              <a:r>
                <a:rPr lang="en-US" sz="2000" dirty="0" err="1"/>
                <a:t>thuật</a:t>
              </a:r>
              <a:r>
                <a:rPr lang="en-US" sz="2000" dirty="0"/>
                <a:t> </a:t>
              </a:r>
              <a:r>
                <a:rPr lang="en-US" sz="2000" dirty="0" err="1"/>
                <a:t>tương</a:t>
              </a:r>
              <a:r>
                <a:rPr lang="en-US" sz="2000" dirty="0"/>
                <a:t> </a:t>
              </a:r>
              <a:r>
                <a:rPr lang="en-US" sz="2000" dirty="0" err="1"/>
                <a:t>tác</a:t>
              </a:r>
              <a:r>
                <a:rPr lang="en-US" sz="2000" dirty="0"/>
                <a:t> </a:t>
              </a:r>
              <a:r>
                <a:rPr lang="en-US" sz="2000" dirty="0" err="1"/>
                <a:t>dựa</a:t>
              </a:r>
              <a:r>
                <a:rPr lang="en-US" sz="2000" dirty="0"/>
                <a:t> </a:t>
              </a:r>
              <a:r>
                <a:rPr lang="en-US" sz="2000" dirty="0" err="1"/>
                <a:t>trên</a:t>
              </a:r>
              <a:r>
                <a:rPr lang="en-US" sz="2000" dirty="0"/>
                <a:t> </a:t>
              </a:r>
              <a:r>
                <a:rPr lang="en-US" sz="2000" dirty="0" err="1"/>
                <a:t>hoạt</a:t>
              </a:r>
              <a:r>
                <a:rPr lang="en-US" sz="2000" dirty="0"/>
                <a:t> </a:t>
              </a:r>
              <a:r>
                <a:rPr lang="en-US" sz="2000" dirty="0" err="1"/>
                <a:t>động</a:t>
              </a:r>
              <a:r>
                <a:rPr lang="en-US" sz="2000" dirty="0"/>
                <a:t> </a:t>
              </a:r>
              <a:r>
                <a:rPr lang="en-US" sz="2000" dirty="0" err="1"/>
                <a:t>diễn</a:t>
              </a:r>
              <a:r>
                <a:rPr lang="en-US" sz="2000" dirty="0"/>
                <a:t> </a:t>
              </a:r>
              <a:r>
                <a:rPr lang="en-US" sz="2000" dirty="0" err="1"/>
                <a:t>kịch</a:t>
              </a:r>
              <a:r>
                <a:rPr lang="en-US" sz="2000" dirty="0"/>
                <a:t>, </a:t>
              </a:r>
              <a:r>
                <a:rPr lang="en-US" sz="2000" dirty="0" err="1"/>
                <a:t>trong</a:t>
              </a:r>
              <a:r>
                <a:rPr lang="en-US" sz="2000" dirty="0"/>
                <a:t> </a:t>
              </a:r>
              <a:r>
                <a:rPr lang="en-US" sz="2000" dirty="0" err="1"/>
                <a:t>đó</a:t>
              </a:r>
              <a:r>
                <a:rPr lang="en-US" sz="2000" dirty="0"/>
                <a:t> </a:t>
              </a:r>
              <a:r>
                <a:rPr lang="en-US" sz="2000" dirty="0" err="1"/>
                <a:t>vở</a:t>
              </a:r>
              <a:r>
                <a:rPr lang="en-US" sz="2000" dirty="0"/>
                <a:t> </a:t>
              </a:r>
              <a:r>
                <a:rPr lang="en-US" sz="2000" dirty="0" err="1"/>
                <a:t>kịch</a:t>
              </a:r>
              <a:r>
                <a:rPr lang="en-US" sz="2000" dirty="0"/>
                <a:t> </a:t>
              </a:r>
              <a:r>
                <a:rPr lang="en-US" sz="2000" dirty="0" err="1"/>
                <a:t>chỉ</a:t>
              </a:r>
              <a:r>
                <a:rPr lang="en-US" sz="2000" dirty="0"/>
                <a:t> </a:t>
              </a:r>
              <a:r>
                <a:rPr lang="en-US" sz="2000" dirty="0" err="1"/>
                <a:t>có</a:t>
              </a:r>
              <a:r>
                <a:rPr lang="en-US" sz="2000" dirty="0"/>
                <a:t> </a:t>
              </a:r>
              <a:r>
                <a:rPr lang="en-US" sz="2000" dirty="0" err="1"/>
                <a:t>phần</a:t>
              </a:r>
              <a:r>
                <a:rPr lang="en-US" sz="2000" dirty="0"/>
                <a:t> </a:t>
              </a:r>
              <a:r>
                <a:rPr lang="en-US" sz="2000" dirty="0" err="1"/>
                <a:t>mở</a:t>
              </a:r>
              <a:r>
                <a:rPr lang="en-US" sz="2000" dirty="0"/>
                <a:t> </a:t>
              </a:r>
              <a:r>
                <a:rPr lang="en-US" sz="2000" dirty="0" err="1"/>
                <a:t>đầu</a:t>
              </a:r>
              <a:r>
                <a:rPr lang="en-US" sz="2000" dirty="0"/>
                <a:t> </a:t>
              </a:r>
              <a:r>
                <a:rPr lang="en-US" sz="2000" dirty="0" err="1"/>
                <a:t>đưa</a:t>
              </a:r>
              <a:r>
                <a:rPr lang="en-US" sz="2000" dirty="0"/>
                <a:t> </a:t>
              </a:r>
              <a:r>
                <a:rPr lang="en-US" sz="2000" dirty="0" err="1"/>
                <a:t>ra</a:t>
              </a:r>
              <a:r>
                <a:rPr lang="en-US" sz="2000" dirty="0"/>
                <a:t> </a:t>
              </a:r>
              <a:r>
                <a:rPr lang="en-US" sz="2000" dirty="0" err="1"/>
                <a:t>tình</a:t>
              </a:r>
              <a:r>
                <a:rPr lang="en-US" sz="2000" dirty="0"/>
                <a:t> </a:t>
              </a:r>
              <a:r>
                <a:rPr lang="en-US" sz="2000" dirty="0" err="1"/>
                <a:t>huống</a:t>
              </a:r>
              <a:r>
                <a:rPr lang="en-US" sz="2000" dirty="0"/>
                <a:t>, </a:t>
              </a:r>
              <a:r>
                <a:rPr lang="en-US" sz="2000" dirty="0" err="1"/>
                <a:t>phần</a:t>
              </a:r>
              <a:r>
                <a:rPr lang="en-US" sz="2000" dirty="0"/>
                <a:t> </a:t>
              </a:r>
              <a:r>
                <a:rPr lang="en-US" sz="2000" dirty="0" err="1"/>
                <a:t>còn</a:t>
              </a:r>
              <a:r>
                <a:rPr lang="en-US" sz="2000" dirty="0"/>
                <a:t> </a:t>
              </a:r>
              <a:r>
                <a:rPr lang="en-US" sz="2000" dirty="0" err="1"/>
                <a:t>lại</a:t>
              </a:r>
              <a:r>
                <a:rPr lang="en-US" sz="2000" dirty="0"/>
                <a:t> </a:t>
              </a:r>
              <a:r>
                <a:rPr lang="en-US" sz="2000" dirty="0" err="1"/>
                <a:t>được</a:t>
              </a:r>
              <a:r>
                <a:rPr lang="en-US" sz="2000" dirty="0"/>
                <a:t> </a:t>
              </a:r>
              <a:r>
                <a:rPr lang="en-US" sz="2000" dirty="0" err="1"/>
                <a:t>sáng</a:t>
              </a:r>
              <a:r>
                <a:rPr lang="en-US" sz="2000" dirty="0"/>
                <a:t> </a:t>
              </a:r>
              <a:r>
                <a:rPr lang="en-US" sz="2000" dirty="0" err="1"/>
                <a:t>tạo</a:t>
              </a:r>
              <a:r>
                <a:rPr lang="en-US" sz="2000" dirty="0"/>
                <a:t> </a:t>
              </a:r>
              <a:r>
                <a:rPr lang="en-US" sz="2000" dirty="0" err="1"/>
                <a:t>bởi</a:t>
              </a:r>
              <a:r>
                <a:rPr lang="en-US" sz="2000" dirty="0"/>
                <a:t> </a:t>
              </a:r>
              <a:r>
                <a:rPr lang="en-US" sz="2000" dirty="0" err="1"/>
                <a:t>những</a:t>
              </a:r>
              <a:r>
                <a:rPr lang="en-US" sz="2000" dirty="0"/>
                <a:t> </a:t>
              </a:r>
              <a:r>
                <a:rPr lang="en-US" sz="2000" dirty="0" err="1"/>
                <a:t>người</a:t>
              </a:r>
              <a:r>
                <a:rPr lang="en-US" sz="2000" dirty="0"/>
                <a:t> </a:t>
              </a:r>
              <a:r>
                <a:rPr lang="en-US" sz="2000" dirty="0" err="1"/>
                <a:t>tham</a:t>
              </a:r>
              <a:r>
                <a:rPr lang="en-US" sz="2000" dirty="0"/>
                <a:t> </a:t>
              </a:r>
              <a:r>
                <a:rPr lang="en-US" sz="2000" dirty="0" err="1"/>
                <a:t>gia</a:t>
              </a:r>
              <a:r>
                <a:rPr lang="en-US" sz="2000" dirty="0"/>
                <a:t>.</a:t>
              </a:r>
              <a:endParaRPr lang="vi-VN" altLang="vi-VN" sz="2000" dirty="0">
                <a:solidFill>
                  <a:schemeClr val="tx1">
                    <a:lumMod val="75000"/>
                    <a:lumOff val="25000"/>
                  </a:schemeClr>
                </a:solidFill>
                <a:latin typeface="Noto Sans"/>
                <a:ea typeface="Noto Sans"/>
                <a:cs typeface="阿里巴巴普惠体" panose="00020600040101010101" charset="-122"/>
                <a:sym typeface="思源宋体 CN" panose="02020400000000000000" pitchFamily="18" charset="-122"/>
              </a:endParaRPr>
            </a:p>
          </p:txBody>
        </p:sp>
      </p:grpSp>
      <p:pic>
        <p:nvPicPr>
          <p:cNvPr id="31" name="图片 30">
            <a:extLst>
              <a:ext uri="{FF2B5EF4-FFF2-40B4-BE49-F238E27FC236}">
                <a16:creationId xmlns:a16="http://schemas.microsoft.com/office/drawing/2014/main" id="{FED950AE-A1AE-C782-3142-C1150AA9E6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61500" y="2253633"/>
            <a:ext cx="4385576" cy="4385576"/>
          </a:xfrm>
          <a:prstGeom prst="rect">
            <a:avLst/>
          </a:prstGeom>
        </p:spPr>
      </p:pic>
      <p:grpSp>
        <p:nvGrpSpPr>
          <p:cNvPr id="4" name="组合 3"/>
          <p:cNvGrpSpPr/>
          <p:nvPr/>
        </p:nvGrpSpPr>
        <p:grpSpPr>
          <a:xfrm>
            <a:off x="544588" y="1729372"/>
            <a:ext cx="4245158" cy="1130013"/>
            <a:chOff x="648971" y="351583"/>
            <a:chExt cx="4245158" cy="1130013"/>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rcRect t="17222" b="53519"/>
            <a:stretch>
              <a:fillRect/>
            </a:stretch>
          </p:blipFill>
          <p:spPr>
            <a:xfrm flipH="1">
              <a:off x="648971" y="351583"/>
              <a:ext cx="3862070" cy="1130013"/>
            </a:xfrm>
            <a:prstGeom prst="rect">
              <a:avLst/>
            </a:prstGeom>
          </p:spPr>
        </p:pic>
        <p:sp>
          <p:nvSpPr>
            <p:cNvPr id="17" name="文本框 16">
              <a:extLst>
                <a:ext uri="{FF2B5EF4-FFF2-40B4-BE49-F238E27FC236}">
                  <a16:creationId xmlns:a16="http://schemas.microsoft.com/office/drawing/2014/main" id="{6A3BD634-3B66-3389-CEB3-B8F2E56A1E8C}"/>
                </a:ext>
              </a:extLst>
            </p:cNvPr>
            <p:cNvSpPr txBox="1"/>
            <p:nvPr/>
          </p:nvSpPr>
          <p:spPr>
            <a:xfrm>
              <a:off x="788219" y="550295"/>
              <a:ext cx="4105910" cy="426720"/>
            </a:xfrm>
            <a:prstGeom prst="rect">
              <a:avLst/>
            </a:prstGeom>
            <a:noFill/>
          </p:spPr>
          <p:txBody>
            <a:bodyPr wrap="square" rtlCol="0">
              <a:noAutofit/>
            </a:bodyPr>
            <a:lstStyle/>
            <a:p>
              <a:r>
                <a:rPr lang="en-US" sz="2000" b="1" dirty="0"/>
                <a:t>1.2.1 . </a:t>
              </a:r>
              <a:r>
                <a:rPr lang="en-US" sz="2000" b="1" dirty="0" err="1"/>
                <a:t>Sân</a:t>
              </a:r>
              <a:r>
                <a:rPr lang="en-US" sz="2000" b="1" dirty="0"/>
                <a:t> </a:t>
              </a:r>
              <a:r>
                <a:rPr lang="en-US" sz="2000" b="1" dirty="0" err="1"/>
                <a:t>khấu</a:t>
              </a:r>
              <a:r>
                <a:rPr lang="en-US" sz="2000" b="1" dirty="0"/>
                <a:t> </a:t>
              </a:r>
              <a:r>
                <a:rPr lang="en-US" sz="2000" b="1" dirty="0" err="1"/>
                <a:t>tương</a:t>
              </a:r>
              <a:r>
                <a:rPr lang="en-US" sz="2000" b="1" dirty="0"/>
                <a:t> </a:t>
              </a:r>
              <a:r>
                <a:rPr lang="en-US" sz="2000" b="1" dirty="0" err="1"/>
                <a:t>tác</a:t>
              </a:r>
              <a:endParaRPr lang="en-US" sz="2000" dirty="0"/>
            </a:p>
          </p:txBody>
        </p:sp>
      </p:grpSp>
      <p:sp>
        <p:nvSpPr>
          <p:cNvPr id="9" name="矩形: 圆角 32">
            <a:extLst>
              <a:ext uri="{FF2B5EF4-FFF2-40B4-BE49-F238E27FC236}">
                <a16:creationId xmlns:a16="http://schemas.microsoft.com/office/drawing/2014/main" id="{C8CC1B97-C384-6A0E-BEB2-9A82A6310690}"/>
              </a:ext>
            </a:extLst>
          </p:cNvPr>
          <p:cNvSpPr/>
          <p:nvPr/>
        </p:nvSpPr>
        <p:spPr>
          <a:xfrm>
            <a:off x="936676" y="420246"/>
            <a:ext cx="9959926" cy="1146439"/>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lnSpc>
                <a:spcPts val="3870"/>
              </a:lnSpc>
              <a:spcBef>
                <a:spcPts val="0"/>
              </a:spcBef>
              <a:defRPr/>
            </a:pPr>
            <a:r>
              <a:rPr lang="pt-BR" sz="2400" b="1" dirty="0">
                <a:solidFill>
                  <a:schemeClr val="bg1"/>
                </a:solidFill>
                <a:latin typeface="Century" panose="02040604050505020304" pitchFamily="18" charset="0"/>
                <a:ea typeface="Calibri" panose="020F0502020204030204" pitchFamily="34" charset="0"/>
              </a:rPr>
              <a:t>NỘI DUNG CÁC BIỆN PHÁP CỦA TÁC GIẢ ĐÃ THỰC HIỆN</a:t>
            </a:r>
          </a:p>
          <a:p>
            <a:pPr defTabSz="609630">
              <a:lnSpc>
                <a:spcPts val="3870"/>
              </a:lnSpc>
              <a:spcBef>
                <a:spcPts val="0"/>
              </a:spcBef>
              <a:defRPr/>
            </a:pPr>
            <a:endParaRPr lang="en-US" spc="29" dirty="0">
              <a:solidFill>
                <a:srgbClr val="E18455"/>
              </a:solidFill>
              <a:latin typeface="Century" panose="02040604050505020304" pitchFamily="18" charset="0"/>
            </a:endParaRPr>
          </a:p>
        </p:txBody>
      </p:sp>
      <p:sp>
        <p:nvSpPr>
          <p:cNvPr id="3" name="Rectangle 2"/>
          <p:cNvSpPr/>
          <p:nvPr/>
        </p:nvSpPr>
        <p:spPr>
          <a:xfrm>
            <a:off x="1423186" y="797244"/>
            <a:ext cx="9580098" cy="769441"/>
          </a:xfrm>
          <a:prstGeom prst="rect">
            <a:avLst/>
          </a:prstGeom>
        </p:spPr>
        <p:txBody>
          <a:bodyPr wrap="square">
            <a:spAutoFit/>
          </a:bodyPr>
          <a:lstStyle/>
          <a:p>
            <a:r>
              <a:rPr lang="en-US" sz="2200" b="1" dirty="0">
                <a:solidFill>
                  <a:srgbClr val="002060"/>
                </a:solidFill>
                <a:latin typeface="Times New Roman" panose="02020603050405020304" pitchFamily="18" charset="0"/>
                <a:ea typeface="Times New Roman" panose="02020603050405020304" pitchFamily="18" charset="0"/>
              </a:rPr>
              <a:t>1.2 </a:t>
            </a:r>
            <a:r>
              <a:rPr lang="vi-VN" sz="2200" b="1" dirty="0">
                <a:solidFill>
                  <a:srgbClr val="002060"/>
                </a:solidFill>
                <a:latin typeface="Times New Roman" panose="02020603050405020304" pitchFamily="18" charset="0"/>
                <a:ea typeface="Times New Roman" panose="02020603050405020304" pitchFamily="18" charset="0"/>
              </a:rPr>
              <a:t>Một số </a:t>
            </a:r>
            <a:r>
              <a:rPr lang="en-US" sz="2200" b="1" dirty="0" err="1">
                <a:solidFill>
                  <a:srgbClr val="002060"/>
                </a:solidFill>
                <a:latin typeface="Times New Roman" panose="02020603050405020304" pitchFamily="18" charset="0"/>
                <a:ea typeface="Times New Roman" panose="02020603050405020304" pitchFamily="18" charset="0"/>
              </a:rPr>
              <a:t>hình</a:t>
            </a:r>
            <a:r>
              <a:rPr lang="en-US" sz="2200" b="1" dirty="0">
                <a:solidFill>
                  <a:srgbClr val="002060"/>
                </a:solidFill>
                <a:latin typeface="Times New Roman" panose="02020603050405020304" pitchFamily="18" charset="0"/>
                <a:ea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rPr>
              <a:t>thức</a:t>
            </a:r>
            <a:r>
              <a:rPr lang="en-US" sz="2200" b="1" dirty="0">
                <a:solidFill>
                  <a:srgbClr val="002060"/>
                </a:solidFill>
                <a:latin typeface="Times New Roman" panose="02020603050405020304" pitchFamily="18" charset="0"/>
                <a:ea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rPr>
              <a:t>và</a:t>
            </a:r>
            <a:r>
              <a:rPr lang="en-US" sz="2200" b="1" dirty="0">
                <a:solidFill>
                  <a:srgbClr val="002060"/>
                </a:solidFill>
                <a:latin typeface="Times New Roman" panose="02020603050405020304" pitchFamily="18" charset="0"/>
                <a:ea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rPr>
              <a:t>phương</a:t>
            </a:r>
            <a:r>
              <a:rPr lang="en-US" sz="2200" b="1" dirty="0">
                <a:solidFill>
                  <a:srgbClr val="002060"/>
                </a:solidFill>
                <a:latin typeface="Times New Roman" panose="02020603050405020304" pitchFamily="18" charset="0"/>
                <a:ea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rPr>
              <a:t>pháp</a:t>
            </a:r>
            <a:r>
              <a:rPr lang="en-US" sz="2200" b="1" dirty="0">
                <a:solidFill>
                  <a:srgbClr val="002060"/>
                </a:solidFill>
                <a:latin typeface="Times New Roman" panose="02020603050405020304" pitchFamily="18" charset="0"/>
                <a:ea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rPr>
              <a:t>tổ</a:t>
            </a:r>
            <a:r>
              <a:rPr lang="en-US" sz="2200" b="1" dirty="0">
                <a:solidFill>
                  <a:srgbClr val="002060"/>
                </a:solidFill>
                <a:latin typeface="Times New Roman" panose="02020603050405020304" pitchFamily="18" charset="0"/>
                <a:ea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rPr>
              <a:t>chức</a:t>
            </a:r>
            <a:r>
              <a:rPr lang="en-US" sz="2200" b="1" dirty="0">
                <a:solidFill>
                  <a:srgbClr val="002060"/>
                </a:solidFill>
                <a:latin typeface="Times New Roman" panose="02020603050405020304" pitchFamily="18" charset="0"/>
                <a:ea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rPr>
              <a:t>hoạt</a:t>
            </a:r>
            <a:r>
              <a:rPr lang="en-US" sz="2200" b="1" dirty="0">
                <a:solidFill>
                  <a:srgbClr val="002060"/>
                </a:solidFill>
                <a:latin typeface="Times New Roman" panose="02020603050405020304" pitchFamily="18" charset="0"/>
                <a:ea typeface="Times New Roman" panose="02020603050405020304" pitchFamily="18" charset="0"/>
              </a:rPr>
              <a:t> </a:t>
            </a:r>
            <a:r>
              <a:rPr lang="en-US" sz="2200" b="1" dirty="0" err="1">
                <a:solidFill>
                  <a:srgbClr val="002060"/>
                </a:solidFill>
                <a:latin typeface="Times New Roman" panose="02020603050405020304" pitchFamily="18" charset="0"/>
                <a:ea typeface="Times New Roman" panose="02020603050405020304" pitchFamily="18" charset="0"/>
              </a:rPr>
              <a:t>động</a:t>
            </a:r>
            <a:r>
              <a:rPr lang="en-US" sz="2200" b="1" dirty="0">
                <a:solidFill>
                  <a:srgbClr val="002060"/>
                </a:solidFill>
                <a:latin typeface="Times New Roman" panose="02020603050405020304" pitchFamily="18" charset="0"/>
                <a:ea typeface="Times New Roman" panose="02020603050405020304" pitchFamily="18" charset="0"/>
              </a:rPr>
              <a:t> TNST</a:t>
            </a:r>
            <a:r>
              <a:rPr lang="vi-VN" sz="2200" b="1" dirty="0">
                <a:solidFill>
                  <a:srgbClr val="002060"/>
                </a:solidFill>
                <a:latin typeface="Times New Roman" panose="02020603050405020304" pitchFamily="18" charset="0"/>
                <a:ea typeface="Times New Roman" panose="02020603050405020304" pitchFamily="18" charset="0"/>
              </a:rPr>
              <a:t> trong giảng dạy môn GDCD</a:t>
            </a:r>
            <a:r>
              <a:rPr lang="en-US" sz="2200" b="1" dirty="0">
                <a:solidFill>
                  <a:srgbClr val="002060"/>
                </a:solidFill>
                <a:latin typeface="Times New Roman" panose="02020603050405020304" pitchFamily="18" charset="0"/>
                <a:ea typeface="Times New Roman" panose="02020603050405020304" pitchFamily="18" charset="0"/>
              </a:rPr>
              <a:t> 7</a:t>
            </a:r>
            <a:endParaRPr lang="en-US" sz="2200" b="1" dirty="0">
              <a:solidFill>
                <a:srgbClr val="002060"/>
              </a:solidFill>
            </a:endParaRPr>
          </a:p>
        </p:txBody>
      </p:sp>
    </p:spTree>
    <p:extLst>
      <p:ext uri="{BB962C8B-B14F-4D97-AF65-F5344CB8AC3E}">
        <p14:creationId xmlns:p14="http://schemas.microsoft.com/office/powerpoint/2010/main" val="16529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 calcmode="lin" valueType="num">
                                      <p:cBhvr>
                                        <p:cTn id="20" dur="1000" fill="hold"/>
                                        <p:tgtEl>
                                          <p:spTgt spid="18"/>
                                        </p:tgtEl>
                                        <p:attrNameLst>
                                          <p:attrName>style.rotation</p:attrName>
                                        </p:attrNameLst>
                                      </p:cBhvr>
                                      <p:tavLst>
                                        <p:tav tm="0">
                                          <p:val>
                                            <p:fltVal val="90"/>
                                          </p:val>
                                        </p:tav>
                                        <p:tav tm="100000">
                                          <p:val>
                                            <p:fltVal val="0"/>
                                          </p:val>
                                        </p:tav>
                                      </p:tavLst>
                                    </p:anim>
                                    <p:animEffect transition="in" filter="fade">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32"/>
          <p:cNvSpPr txBox="1">
            <a:spLocks noGrp="1"/>
          </p:cNvSpPr>
          <p:nvPr>
            <p:ph type="title"/>
          </p:nvPr>
        </p:nvSpPr>
        <p:spPr>
          <a:xfrm>
            <a:off x="737285" y="603125"/>
            <a:ext cx="10972800" cy="609600"/>
          </a:xfrm>
          <a:prstGeom prst="rect">
            <a:avLst/>
          </a:prstGeom>
        </p:spPr>
        <p:txBody>
          <a:bodyPr spcFirstLastPara="1" wrap="square" lIns="121900" tIns="121900" rIns="104133" bIns="121900" anchor="ctr" anchorCtr="0">
            <a:noAutofit/>
          </a:bodyPr>
          <a:lstStyle/>
          <a:p>
            <a:r>
              <a:rPr lang="en-US" sz="2800" b="1" dirty="0" err="1"/>
              <a:t>a.Cách</a:t>
            </a:r>
            <a:r>
              <a:rPr lang="en-US" sz="2800" b="1" dirty="0"/>
              <a:t> </a:t>
            </a:r>
            <a:r>
              <a:rPr lang="en-US" sz="2800" b="1" dirty="0" err="1"/>
              <a:t>tổ</a:t>
            </a:r>
            <a:r>
              <a:rPr lang="en-US" sz="2800" b="1" dirty="0"/>
              <a:t> </a:t>
            </a:r>
            <a:r>
              <a:rPr lang="en-US" sz="2800" b="1" dirty="0" err="1"/>
              <a:t>chức</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sân</a:t>
            </a:r>
            <a:r>
              <a:rPr lang="en-US" sz="2800" b="1" dirty="0"/>
              <a:t> </a:t>
            </a:r>
            <a:r>
              <a:rPr lang="en-US" sz="2800" b="1" dirty="0" err="1"/>
              <a:t>khấu</a:t>
            </a:r>
            <a:r>
              <a:rPr lang="en-US" sz="2800" b="1" dirty="0"/>
              <a:t> </a:t>
            </a:r>
            <a:r>
              <a:rPr lang="en-US" sz="2800" b="1" dirty="0" err="1"/>
              <a:t>tương</a:t>
            </a:r>
            <a:r>
              <a:rPr lang="en-US" sz="2800" b="1" dirty="0"/>
              <a:t> </a:t>
            </a:r>
            <a:r>
              <a:rPr lang="en-US" sz="2800" b="1" dirty="0" err="1"/>
              <a:t>tác</a:t>
            </a:r>
            <a:r>
              <a:rPr lang="en-US" sz="2800" b="1" dirty="0"/>
              <a:t> </a:t>
            </a:r>
            <a:r>
              <a:rPr lang="en-US" sz="2800" b="1" dirty="0" err="1"/>
              <a:t>trong</a:t>
            </a:r>
            <a:r>
              <a:rPr lang="en-US" sz="2800" b="1" dirty="0"/>
              <a:t> </a:t>
            </a:r>
            <a:r>
              <a:rPr lang="en-US" sz="2800" b="1" dirty="0" err="1"/>
              <a:t>dạy</a:t>
            </a:r>
            <a:r>
              <a:rPr lang="en-US" sz="2800" b="1" dirty="0"/>
              <a:t> </a:t>
            </a:r>
            <a:r>
              <a:rPr lang="en-US" sz="2800" b="1" dirty="0" err="1"/>
              <a:t>học</a:t>
            </a:r>
            <a:r>
              <a:rPr lang="en-US" sz="2800" b="1" dirty="0"/>
              <a:t> GDCD </a:t>
            </a:r>
            <a:r>
              <a:rPr lang="en-US" sz="2800" b="1" dirty="0" err="1"/>
              <a:t>lớp</a:t>
            </a:r>
            <a:r>
              <a:rPr lang="en-US" sz="2800" b="1" dirty="0"/>
              <a:t> 7 </a:t>
            </a:r>
          </a:p>
        </p:txBody>
      </p:sp>
      <p:grpSp>
        <p:nvGrpSpPr>
          <p:cNvPr id="1299" name="Google Shape;1299;p32"/>
          <p:cNvGrpSpPr/>
          <p:nvPr/>
        </p:nvGrpSpPr>
        <p:grpSpPr>
          <a:xfrm>
            <a:off x="737285" y="1356349"/>
            <a:ext cx="10812139" cy="3901149"/>
            <a:chOff x="708733" y="1121750"/>
            <a:chExt cx="7985434" cy="2925862"/>
          </a:xfrm>
        </p:grpSpPr>
        <p:sp>
          <p:nvSpPr>
            <p:cNvPr id="1302" name="Google Shape;1302;p32"/>
            <p:cNvSpPr/>
            <p:nvPr/>
          </p:nvSpPr>
          <p:spPr>
            <a:xfrm>
              <a:off x="2988013" y="1123613"/>
              <a:ext cx="1279226" cy="617121"/>
            </a:xfrm>
            <a:custGeom>
              <a:avLst/>
              <a:gdLst/>
              <a:ahLst/>
              <a:cxnLst/>
              <a:rect l="l" t="t" r="r" b="b"/>
              <a:pathLst>
                <a:path w="55568" h="28852" extrusionOk="0">
                  <a:moveTo>
                    <a:pt x="3993" y="2247"/>
                  </a:moveTo>
                  <a:cubicBezTo>
                    <a:pt x="3993" y="2468"/>
                    <a:pt x="4030" y="2690"/>
                    <a:pt x="4030" y="2912"/>
                  </a:cubicBezTo>
                  <a:cubicBezTo>
                    <a:pt x="2810" y="3651"/>
                    <a:pt x="1701" y="4650"/>
                    <a:pt x="518" y="5500"/>
                  </a:cubicBezTo>
                  <a:cubicBezTo>
                    <a:pt x="481" y="5241"/>
                    <a:pt x="481" y="5019"/>
                    <a:pt x="444" y="4798"/>
                  </a:cubicBezTo>
                  <a:lnTo>
                    <a:pt x="444" y="4798"/>
                  </a:lnTo>
                  <a:cubicBezTo>
                    <a:pt x="475" y="4813"/>
                    <a:pt x="512" y="4822"/>
                    <a:pt x="552" y="4822"/>
                  </a:cubicBezTo>
                  <a:cubicBezTo>
                    <a:pt x="610" y="4822"/>
                    <a:pt x="675" y="4804"/>
                    <a:pt x="740" y="4761"/>
                  </a:cubicBezTo>
                  <a:cubicBezTo>
                    <a:pt x="1405" y="4280"/>
                    <a:pt x="1997" y="3762"/>
                    <a:pt x="2662" y="3245"/>
                  </a:cubicBezTo>
                  <a:cubicBezTo>
                    <a:pt x="3069" y="2949"/>
                    <a:pt x="3587" y="2616"/>
                    <a:pt x="3993" y="2247"/>
                  </a:cubicBezTo>
                  <a:close/>
                  <a:moveTo>
                    <a:pt x="4030" y="3097"/>
                  </a:moveTo>
                  <a:lnTo>
                    <a:pt x="4104" y="4206"/>
                  </a:lnTo>
                  <a:cubicBezTo>
                    <a:pt x="3476" y="4539"/>
                    <a:pt x="2884" y="4982"/>
                    <a:pt x="2404" y="5463"/>
                  </a:cubicBezTo>
                  <a:cubicBezTo>
                    <a:pt x="1812" y="5944"/>
                    <a:pt x="1258" y="6498"/>
                    <a:pt x="740" y="7016"/>
                  </a:cubicBezTo>
                  <a:cubicBezTo>
                    <a:pt x="703" y="6609"/>
                    <a:pt x="666" y="6165"/>
                    <a:pt x="555" y="5722"/>
                  </a:cubicBezTo>
                  <a:lnTo>
                    <a:pt x="555" y="5685"/>
                  </a:lnTo>
                  <a:cubicBezTo>
                    <a:pt x="1812" y="4945"/>
                    <a:pt x="2958" y="4095"/>
                    <a:pt x="4030" y="3097"/>
                  </a:cubicBezTo>
                  <a:close/>
                  <a:moveTo>
                    <a:pt x="4104" y="4502"/>
                  </a:moveTo>
                  <a:cubicBezTo>
                    <a:pt x="4141" y="4945"/>
                    <a:pt x="4141" y="5426"/>
                    <a:pt x="4178" y="5870"/>
                  </a:cubicBezTo>
                  <a:cubicBezTo>
                    <a:pt x="3698" y="6276"/>
                    <a:pt x="3254" y="6757"/>
                    <a:pt x="2810" y="7164"/>
                  </a:cubicBezTo>
                  <a:lnTo>
                    <a:pt x="2810" y="7127"/>
                  </a:lnTo>
                  <a:cubicBezTo>
                    <a:pt x="2182" y="7644"/>
                    <a:pt x="1553" y="8236"/>
                    <a:pt x="962" y="8790"/>
                  </a:cubicBezTo>
                  <a:cubicBezTo>
                    <a:pt x="888" y="8273"/>
                    <a:pt x="814" y="7755"/>
                    <a:pt x="777" y="7275"/>
                  </a:cubicBezTo>
                  <a:cubicBezTo>
                    <a:pt x="1294" y="6794"/>
                    <a:pt x="1849" y="6350"/>
                    <a:pt x="2404" y="5870"/>
                  </a:cubicBezTo>
                  <a:cubicBezTo>
                    <a:pt x="2995" y="5463"/>
                    <a:pt x="3550" y="4982"/>
                    <a:pt x="4104" y="4502"/>
                  </a:cubicBezTo>
                  <a:close/>
                  <a:moveTo>
                    <a:pt x="4215" y="6313"/>
                  </a:moveTo>
                  <a:cubicBezTo>
                    <a:pt x="4215" y="6683"/>
                    <a:pt x="4252" y="7090"/>
                    <a:pt x="4252" y="7459"/>
                  </a:cubicBezTo>
                  <a:cubicBezTo>
                    <a:pt x="3735" y="7829"/>
                    <a:pt x="3254" y="8236"/>
                    <a:pt x="2810" y="8605"/>
                  </a:cubicBezTo>
                  <a:lnTo>
                    <a:pt x="2810" y="8569"/>
                  </a:lnTo>
                  <a:cubicBezTo>
                    <a:pt x="2219" y="9012"/>
                    <a:pt x="1664" y="9419"/>
                    <a:pt x="1073" y="9862"/>
                  </a:cubicBezTo>
                  <a:cubicBezTo>
                    <a:pt x="1036" y="9567"/>
                    <a:pt x="999" y="9271"/>
                    <a:pt x="962" y="8975"/>
                  </a:cubicBezTo>
                  <a:cubicBezTo>
                    <a:pt x="1664" y="8421"/>
                    <a:pt x="2367" y="7866"/>
                    <a:pt x="2995" y="7312"/>
                  </a:cubicBezTo>
                  <a:cubicBezTo>
                    <a:pt x="3402" y="6979"/>
                    <a:pt x="3808" y="6646"/>
                    <a:pt x="4215" y="6313"/>
                  </a:cubicBezTo>
                  <a:close/>
                  <a:moveTo>
                    <a:pt x="4289" y="7903"/>
                  </a:moveTo>
                  <a:cubicBezTo>
                    <a:pt x="4326" y="8273"/>
                    <a:pt x="4326" y="8642"/>
                    <a:pt x="4363" y="8975"/>
                  </a:cubicBezTo>
                  <a:cubicBezTo>
                    <a:pt x="3882" y="9308"/>
                    <a:pt x="3439" y="9641"/>
                    <a:pt x="2995" y="10010"/>
                  </a:cubicBezTo>
                  <a:lnTo>
                    <a:pt x="2995" y="9973"/>
                  </a:lnTo>
                  <a:cubicBezTo>
                    <a:pt x="2404" y="10454"/>
                    <a:pt x="1812" y="10935"/>
                    <a:pt x="1221" y="11452"/>
                  </a:cubicBezTo>
                  <a:cubicBezTo>
                    <a:pt x="1184" y="10972"/>
                    <a:pt x="1147" y="10528"/>
                    <a:pt x="1073" y="10084"/>
                  </a:cubicBezTo>
                  <a:cubicBezTo>
                    <a:pt x="1701" y="9641"/>
                    <a:pt x="2330" y="9234"/>
                    <a:pt x="2921" y="8827"/>
                  </a:cubicBezTo>
                  <a:cubicBezTo>
                    <a:pt x="3365" y="8532"/>
                    <a:pt x="3845" y="8199"/>
                    <a:pt x="4289" y="7903"/>
                  </a:cubicBezTo>
                  <a:close/>
                  <a:moveTo>
                    <a:pt x="4400" y="9493"/>
                  </a:moveTo>
                  <a:cubicBezTo>
                    <a:pt x="4400" y="9789"/>
                    <a:pt x="4400" y="10084"/>
                    <a:pt x="4437" y="10380"/>
                  </a:cubicBezTo>
                  <a:cubicBezTo>
                    <a:pt x="3291" y="10972"/>
                    <a:pt x="2256" y="11674"/>
                    <a:pt x="1331" y="12524"/>
                  </a:cubicBezTo>
                  <a:lnTo>
                    <a:pt x="1258" y="11748"/>
                  </a:lnTo>
                  <a:cubicBezTo>
                    <a:pt x="1886" y="11267"/>
                    <a:pt x="2551" y="10787"/>
                    <a:pt x="3180" y="10306"/>
                  </a:cubicBezTo>
                  <a:cubicBezTo>
                    <a:pt x="3587" y="10047"/>
                    <a:pt x="3993" y="9789"/>
                    <a:pt x="4400" y="9493"/>
                  </a:cubicBezTo>
                  <a:close/>
                  <a:moveTo>
                    <a:pt x="4437" y="10787"/>
                  </a:moveTo>
                  <a:cubicBezTo>
                    <a:pt x="4437" y="11156"/>
                    <a:pt x="4474" y="11526"/>
                    <a:pt x="4511" y="11896"/>
                  </a:cubicBezTo>
                  <a:cubicBezTo>
                    <a:pt x="3919" y="12081"/>
                    <a:pt x="3476" y="12635"/>
                    <a:pt x="2995" y="13042"/>
                  </a:cubicBezTo>
                  <a:cubicBezTo>
                    <a:pt x="2551" y="13412"/>
                    <a:pt x="1960" y="13855"/>
                    <a:pt x="1442" y="14262"/>
                  </a:cubicBezTo>
                  <a:cubicBezTo>
                    <a:pt x="1405" y="13781"/>
                    <a:pt x="1368" y="13301"/>
                    <a:pt x="1331" y="12820"/>
                  </a:cubicBezTo>
                  <a:lnTo>
                    <a:pt x="2958" y="11748"/>
                  </a:lnTo>
                  <a:cubicBezTo>
                    <a:pt x="3439" y="11415"/>
                    <a:pt x="3956" y="11120"/>
                    <a:pt x="4437" y="10787"/>
                  </a:cubicBezTo>
                  <a:close/>
                  <a:moveTo>
                    <a:pt x="4511" y="12118"/>
                  </a:moveTo>
                  <a:cubicBezTo>
                    <a:pt x="4511" y="12598"/>
                    <a:pt x="4548" y="13042"/>
                    <a:pt x="4585" y="13449"/>
                  </a:cubicBezTo>
                  <a:cubicBezTo>
                    <a:pt x="4030" y="13781"/>
                    <a:pt x="3513" y="14151"/>
                    <a:pt x="3032" y="14558"/>
                  </a:cubicBezTo>
                  <a:cubicBezTo>
                    <a:pt x="2551" y="14927"/>
                    <a:pt x="2034" y="15260"/>
                    <a:pt x="1553" y="15593"/>
                  </a:cubicBezTo>
                  <a:cubicBezTo>
                    <a:pt x="1516" y="15260"/>
                    <a:pt x="1479" y="14891"/>
                    <a:pt x="1479" y="14558"/>
                  </a:cubicBezTo>
                  <a:lnTo>
                    <a:pt x="1479" y="14521"/>
                  </a:lnTo>
                  <a:cubicBezTo>
                    <a:pt x="2034" y="14188"/>
                    <a:pt x="2551" y="13818"/>
                    <a:pt x="3069" y="13412"/>
                  </a:cubicBezTo>
                  <a:cubicBezTo>
                    <a:pt x="3624" y="13079"/>
                    <a:pt x="4104" y="12635"/>
                    <a:pt x="4511" y="12118"/>
                  </a:cubicBezTo>
                  <a:close/>
                  <a:moveTo>
                    <a:pt x="4585" y="13781"/>
                  </a:moveTo>
                  <a:cubicBezTo>
                    <a:pt x="4622" y="14558"/>
                    <a:pt x="4622" y="15371"/>
                    <a:pt x="4585" y="16184"/>
                  </a:cubicBezTo>
                  <a:cubicBezTo>
                    <a:pt x="4030" y="16554"/>
                    <a:pt x="3513" y="16998"/>
                    <a:pt x="2995" y="17441"/>
                  </a:cubicBezTo>
                  <a:cubicBezTo>
                    <a:pt x="2588" y="17811"/>
                    <a:pt x="2182" y="18181"/>
                    <a:pt x="1775" y="18551"/>
                  </a:cubicBezTo>
                  <a:cubicBezTo>
                    <a:pt x="1738" y="18181"/>
                    <a:pt x="1701" y="17774"/>
                    <a:pt x="1664" y="17405"/>
                  </a:cubicBezTo>
                  <a:lnTo>
                    <a:pt x="1664" y="17368"/>
                  </a:lnTo>
                  <a:cubicBezTo>
                    <a:pt x="2145" y="16998"/>
                    <a:pt x="2588" y="16628"/>
                    <a:pt x="3069" y="16221"/>
                  </a:cubicBezTo>
                  <a:cubicBezTo>
                    <a:pt x="3587" y="15852"/>
                    <a:pt x="4067" y="15408"/>
                    <a:pt x="4474" y="14891"/>
                  </a:cubicBezTo>
                  <a:cubicBezTo>
                    <a:pt x="4534" y="14830"/>
                    <a:pt x="4471" y="14770"/>
                    <a:pt x="4406" y="14770"/>
                  </a:cubicBezTo>
                  <a:cubicBezTo>
                    <a:pt x="4391" y="14770"/>
                    <a:pt x="4377" y="14773"/>
                    <a:pt x="4363" y="14780"/>
                  </a:cubicBezTo>
                  <a:cubicBezTo>
                    <a:pt x="3808" y="15112"/>
                    <a:pt x="3291" y="15519"/>
                    <a:pt x="2810" y="16000"/>
                  </a:cubicBezTo>
                  <a:lnTo>
                    <a:pt x="1664" y="17072"/>
                  </a:lnTo>
                  <a:cubicBezTo>
                    <a:pt x="1627" y="16776"/>
                    <a:pt x="1590" y="16517"/>
                    <a:pt x="1590" y="16221"/>
                  </a:cubicBezTo>
                  <a:cubicBezTo>
                    <a:pt x="1590" y="16111"/>
                    <a:pt x="1590" y="16000"/>
                    <a:pt x="1553" y="15889"/>
                  </a:cubicBezTo>
                  <a:cubicBezTo>
                    <a:pt x="2145" y="15556"/>
                    <a:pt x="2736" y="15186"/>
                    <a:pt x="3291" y="14780"/>
                  </a:cubicBezTo>
                  <a:cubicBezTo>
                    <a:pt x="3772" y="14521"/>
                    <a:pt x="4215" y="14151"/>
                    <a:pt x="4585" y="13781"/>
                  </a:cubicBezTo>
                  <a:close/>
                  <a:moveTo>
                    <a:pt x="4585" y="16591"/>
                  </a:moveTo>
                  <a:cubicBezTo>
                    <a:pt x="4585" y="16998"/>
                    <a:pt x="4548" y="17405"/>
                    <a:pt x="4548" y="17811"/>
                  </a:cubicBezTo>
                  <a:cubicBezTo>
                    <a:pt x="3550" y="18329"/>
                    <a:pt x="2625" y="18994"/>
                    <a:pt x="1849" y="19808"/>
                  </a:cubicBezTo>
                  <a:cubicBezTo>
                    <a:pt x="1849" y="19512"/>
                    <a:pt x="1812" y="19216"/>
                    <a:pt x="1775" y="18883"/>
                  </a:cubicBezTo>
                  <a:cubicBezTo>
                    <a:pt x="2256" y="18514"/>
                    <a:pt x="2662" y="18181"/>
                    <a:pt x="3106" y="17811"/>
                  </a:cubicBezTo>
                  <a:cubicBezTo>
                    <a:pt x="3550" y="17441"/>
                    <a:pt x="4141" y="17035"/>
                    <a:pt x="4585" y="16591"/>
                  </a:cubicBezTo>
                  <a:close/>
                  <a:moveTo>
                    <a:pt x="4511" y="18107"/>
                  </a:moveTo>
                  <a:cubicBezTo>
                    <a:pt x="4511" y="18551"/>
                    <a:pt x="4511" y="19031"/>
                    <a:pt x="4474" y="19475"/>
                  </a:cubicBezTo>
                  <a:cubicBezTo>
                    <a:pt x="3550" y="20066"/>
                    <a:pt x="2699" y="20769"/>
                    <a:pt x="1997" y="21582"/>
                  </a:cubicBezTo>
                  <a:cubicBezTo>
                    <a:pt x="1960" y="21102"/>
                    <a:pt x="1923" y="20658"/>
                    <a:pt x="1886" y="20177"/>
                  </a:cubicBezTo>
                  <a:cubicBezTo>
                    <a:pt x="2367" y="19845"/>
                    <a:pt x="2773" y="19475"/>
                    <a:pt x="3217" y="19142"/>
                  </a:cubicBezTo>
                  <a:cubicBezTo>
                    <a:pt x="3698" y="18809"/>
                    <a:pt x="4104" y="18477"/>
                    <a:pt x="4511" y="18107"/>
                  </a:cubicBezTo>
                  <a:close/>
                  <a:moveTo>
                    <a:pt x="4474" y="19919"/>
                  </a:moveTo>
                  <a:cubicBezTo>
                    <a:pt x="4474" y="20288"/>
                    <a:pt x="4474" y="20621"/>
                    <a:pt x="4474" y="20991"/>
                  </a:cubicBezTo>
                  <a:cubicBezTo>
                    <a:pt x="4030" y="21286"/>
                    <a:pt x="3624" y="21582"/>
                    <a:pt x="3217" y="21952"/>
                  </a:cubicBezTo>
                  <a:cubicBezTo>
                    <a:pt x="2847" y="22248"/>
                    <a:pt x="2441" y="22580"/>
                    <a:pt x="2071" y="22913"/>
                  </a:cubicBezTo>
                  <a:cubicBezTo>
                    <a:pt x="2071" y="22543"/>
                    <a:pt x="2034" y="22211"/>
                    <a:pt x="1997" y="21878"/>
                  </a:cubicBezTo>
                  <a:cubicBezTo>
                    <a:pt x="2515" y="21397"/>
                    <a:pt x="3069" y="20954"/>
                    <a:pt x="3624" y="20547"/>
                  </a:cubicBezTo>
                  <a:cubicBezTo>
                    <a:pt x="3882" y="20325"/>
                    <a:pt x="4178" y="20140"/>
                    <a:pt x="4474" y="19919"/>
                  </a:cubicBezTo>
                  <a:close/>
                  <a:moveTo>
                    <a:pt x="4474" y="21397"/>
                  </a:moveTo>
                  <a:lnTo>
                    <a:pt x="4474" y="22433"/>
                  </a:lnTo>
                  <a:cubicBezTo>
                    <a:pt x="4067" y="22728"/>
                    <a:pt x="3698" y="23061"/>
                    <a:pt x="3365" y="23431"/>
                  </a:cubicBezTo>
                  <a:cubicBezTo>
                    <a:pt x="2921" y="23837"/>
                    <a:pt x="2478" y="24244"/>
                    <a:pt x="2071" y="24688"/>
                  </a:cubicBezTo>
                  <a:cubicBezTo>
                    <a:pt x="2071" y="24207"/>
                    <a:pt x="2071" y="23727"/>
                    <a:pt x="2071" y="23246"/>
                  </a:cubicBezTo>
                  <a:cubicBezTo>
                    <a:pt x="2515" y="22913"/>
                    <a:pt x="2921" y="22617"/>
                    <a:pt x="3365" y="22285"/>
                  </a:cubicBezTo>
                  <a:cubicBezTo>
                    <a:pt x="3772" y="21952"/>
                    <a:pt x="4104" y="21730"/>
                    <a:pt x="4474" y="21397"/>
                  </a:cubicBezTo>
                  <a:close/>
                  <a:moveTo>
                    <a:pt x="44824" y="1202"/>
                  </a:moveTo>
                  <a:cubicBezTo>
                    <a:pt x="48167" y="1202"/>
                    <a:pt x="51513" y="1220"/>
                    <a:pt x="54865" y="1248"/>
                  </a:cubicBezTo>
                  <a:cubicBezTo>
                    <a:pt x="54273" y="4908"/>
                    <a:pt x="54162" y="8716"/>
                    <a:pt x="53904" y="12413"/>
                  </a:cubicBezTo>
                  <a:lnTo>
                    <a:pt x="53867" y="12377"/>
                  </a:lnTo>
                  <a:cubicBezTo>
                    <a:pt x="53608" y="16221"/>
                    <a:pt x="53312" y="20066"/>
                    <a:pt x="53090" y="23911"/>
                  </a:cubicBezTo>
                  <a:cubicBezTo>
                    <a:pt x="52515" y="23757"/>
                    <a:pt x="51882" y="23709"/>
                    <a:pt x="51236" y="23709"/>
                  </a:cubicBezTo>
                  <a:cubicBezTo>
                    <a:pt x="50180" y="23709"/>
                    <a:pt x="49091" y="23837"/>
                    <a:pt x="48173" y="23837"/>
                  </a:cubicBezTo>
                  <a:lnTo>
                    <a:pt x="41703" y="23948"/>
                  </a:lnTo>
                  <a:cubicBezTo>
                    <a:pt x="36712" y="24059"/>
                    <a:pt x="31758" y="24133"/>
                    <a:pt x="26804" y="24281"/>
                  </a:cubicBezTo>
                  <a:cubicBezTo>
                    <a:pt x="20297" y="24429"/>
                    <a:pt x="13791" y="24651"/>
                    <a:pt x="7284" y="24984"/>
                  </a:cubicBezTo>
                  <a:cubicBezTo>
                    <a:pt x="7284" y="24947"/>
                    <a:pt x="7210" y="24947"/>
                    <a:pt x="7173" y="24947"/>
                  </a:cubicBezTo>
                  <a:lnTo>
                    <a:pt x="7136" y="24984"/>
                  </a:lnTo>
                  <a:lnTo>
                    <a:pt x="5694" y="25057"/>
                  </a:lnTo>
                  <a:cubicBezTo>
                    <a:pt x="5768" y="24651"/>
                    <a:pt x="5842" y="24244"/>
                    <a:pt x="5879" y="23837"/>
                  </a:cubicBezTo>
                  <a:cubicBezTo>
                    <a:pt x="5916" y="23800"/>
                    <a:pt x="5990" y="23763"/>
                    <a:pt x="6027" y="23727"/>
                  </a:cubicBezTo>
                  <a:cubicBezTo>
                    <a:pt x="6091" y="23663"/>
                    <a:pt x="6044" y="23571"/>
                    <a:pt x="5983" y="23571"/>
                  </a:cubicBezTo>
                  <a:cubicBezTo>
                    <a:pt x="5973" y="23571"/>
                    <a:pt x="5963" y="23574"/>
                    <a:pt x="5953" y="23579"/>
                  </a:cubicBezTo>
                  <a:cubicBezTo>
                    <a:pt x="6286" y="20251"/>
                    <a:pt x="5731" y="16554"/>
                    <a:pt x="5546" y="13301"/>
                  </a:cubicBezTo>
                  <a:cubicBezTo>
                    <a:pt x="5324" y="9456"/>
                    <a:pt x="4955" y="5648"/>
                    <a:pt x="4400" y="1803"/>
                  </a:cubicBezTo>
                  <a:cubicBezTo>
                    <a:pt x="4437" y="1766"/>
                    <a:pt x="4474" y="1692"/>
                    <a:pt x="4511" y="1655"/>
                  </a:cubicBezTo>
                  <a:cubicBezTo>
                    <a:pt x="5765" y="1774"/>
                    <a:pt x="7035" y="1817"/>
                    <a:pt x="8309" y="1817"/>
                  </a:cubicBezTo>
                  <a:cubicBezTo>
                    <a:pt x="10981" y="1817"/>
                    <a:pt x="13677" y="1631"/>
                    <a:pt x="16305" y="1581"/>
                  </a:cubicBezTo>
                  <a:cubicBezTo>
                    <a:pt x="20519" y="1507"/>
                    <a:pt x="24734" y="1433"/>
                    <a:pt x="28985" y="1359"/>
                  </a:cubicBezTo>
                  <a:cubicBezTo>
                    <a:pt x="34262" y="1246"/>
                    <a:pt x="39539" y="1202"/>
                    <a:pt x="44824" y="1202"/>
                  </a:cubicBezTo>
                  <a:close/>
                  <a:moveTo>
                    <a:pt x="4511" y="22839"/>
                  </a:moveTo>
                  <a:cubicBezTo>
                    <a:pt x="4548" y="23283"/>
                    <a:pt x="4585" y="23763"/>
                    <a:pt x="4622" y="24207"/>
                  </a:cubicBezTo>
                  <a:cubicBezTo>
                    <a:pt x="4289" y="24429"/>
                    <a:pt x="3993" y="24651"/>
                    <a:pt x="3698" y="24873"/>
                  </a:cubicBezTo>
                  <a:cubicBezTo>
                    <a:pt x="3106" y="25242"/>
                    <a:pt x="2551" y="25686"/>
                    <a:pt x="1997" y="26130"/>
                  </a:cubicBezTo>
                  <a:cubicBezTo>
                    <a:pt x="2034" y="25760"/>
                    <a:pt x="2071" y="25390"/>
                    <a:pt x="2071" y="24984"/>
                  </a:cubicBezTo>
                  <a:cubicBezTo>
                    <a:pt x="2588" y="24540"/>
                    <a:pt x="3106" y="24096"/>
                    <a:pt x="3624" y="23653"/>
                  </a:cubicBezTo>
                  <a:cubicBezTo>
                    <a:pt x="3919" y="23394"/>
                    <a:pt x="4215" y="23135"/>
                    <a:pt x="4511" y="22839"/>
                  </a:cubicBezTo>
                  <a:close/>
                  <a:moveTo>
                    <a:pt x="48654" y="25131"/>
                  </a:moveTo>
                  <a:lnTo>
                    <a:pt x="49800" y="25168"/>
                  </a:lnTo>
                  <a:cubicBezTo>
                    <a:pt x="49578" y="25353"/>
                    <a:pt x="49356" y="25575"/>
                    <a:pt x="49097" y="25760"/>
                  </a:cubicBezTo>
                  <a:cubicBezTo>
                    <a:pt x="48654" y="26130"/>
                    <a:pt x="48247" y="26462"/>
                    <a:pt x="47840" y="26832"/>
                  </a:cubicBezTo>
                  <a:cubicBezTo>
                    <a:pt x="47397" y="26869"/>
                    <a:pt x="46953" y="26906"/>
                    <a:pt x="46510" y="26906"/>
                  </a:cubicBezTo>
                  <a:lnTo>
                    <a:pt x="46473" y="26906"/>
                  </a:lnTo>
                  <a:cubicBezTo>
                    <a:pt x="46768" y="26647"/>
                    <a:pt x="47064" y="26425"/>
                    <a:pt x="47360" y="26204"/>
                  </a:cubicBezTo>
                  <a:cubicBezTo>
                    <a:pt x="47803" y="25871"/>
                    <a:pt x="48247" y="25501"/>
                    <a:pt x="48654" y="25131"/>
                  </a:cubicBezTo>
                  <a:close/>
                  <a:moveTo>
                    <a:pt x="50835" y="25168"/>
                  </a:moveTo>
                  <a:cubicBezTo>
                    <a:pt x="50170" y="25723"/>
                    <a:pt x="49541" y="26314"/>
                    <a:pt x="48950" y="26906"/>
                  </a:cubicBezTo>
                  <a:cubicBezTo>
                    <a:pt x="48888" y="26918"/>
                    <a:pt x="48826" y="26922"/>
                    <a:pt x="48763" y="26922"/>
                  </a:cubicBezTo>
                  <a:cubicBezTo>
                    <a:pt x="48637" y="26922"/>
                    <a:pt x="48506" y="26906"/>
                    <a:pt x="48358" y="26906"/>
                  </a:cubicBezTo>
                  <a:lnTo>
                    <a:pt x="48321" y="26869"/>
                  </a:lnTo>
                  <a:cubicBezTo>
                    <a:pt x="48691" y="26610"/>
                    <a:pt x="49023" y="26314"/>
                    <a:pt x="49393" y="26019"/>
                  </a:cubicBezTo>
                  <a:cubicBezTo>
                    <a:pt x="49726" y="25760"/>
                    <a:pt x="50096" y="25501"/>
                    <a:pt x="50391" y="25168"/>
                  </a:cubicBezTo>
                  <a:close/>
                  <a:moveTo>
                    <a:pt x="48136" y="25131"/>
                  </a:moveTo>
                  <a:cubicBezTo>
                    <a:pt x="47840" y="25353"/>
                    <a:pt x="47508" y="25612"/>
                    <a:pt x="47212" y="25871"/>
                  </a:cubicBezTo>
                  <a:cubicBezTo>
                    <a:pt x="46768" y="26204"/>
                    <a:pt x="46362" y="26573"/>
                    <a:pt x="45918" y="26906"/>
                  </a:cubicBezTo>
                  <a:cubicBezTo>
                    <a:pt x="45474" y="26943"/>
                    <a:pt x="44994" y="26980"/>
                    <a:pt x="44587" y="26980"/>
                  </a:cubicBezTo>
                  <a:lnTo>
                    <a:pt x="44365" y="26980"/>
                  </a:lnTo>
                  <a:cubicBezTo>
                    <a:pt x="44772" y="26684"/>
                    <a:pt x="45179" y="26351"/>
                    <a:pt x="45585" y="26019"/>
                  </a:cubicBezTo>
                  <a:cubicBezTo>
                    <a:pt x="45955" y="25723"/>
                    <a:pt x="46325" y="25464"/>
                    <a:pt x="46657" y="25131"/>
                  </a:cubicBezTo>
                  <a:close/>
                  <a:moveTo>
                    <a:pt x="44217" y="25168"/>
                  </a:moveTo>
                  <a:cubicBezTo>
                    <a:pt x="44143" y="25279"/>
                    <a:pt x="44069" y="25390"/>
                    <a:pt x="43959" y="25464"/>
                  </a:cubicBezTo>
                  <a:lnTo>
                    <a:pt x="43922" y="25427"/>
                  </a:lnTo>
                  <a:cubicBezTo>
                    <a:pt x="43330" y="25908"/>
                    <a:pt x="42775" y="26425"/>
                    <a:pt x="42221" y="26906"/>
                  </a:cubicBezTo>
                  <a:cubicBezTo>
                    <a:pt x="42184" y="26943"/>
                    <a:pt x="42184" y="26980"/>
                    <a:pt x="42184" y="27017"/>
                  </a:cubicBezTo>
                  <a:lnTo>
                    <a:pt x="40964" y="27017"/>
                  </a:lnTo>
                  <a:cubicBezTo>
                    <a:pt x="41334" y="26684"/>
                    <a:pt x="41703" y="26314"/>
                    <a:pt x="42110" y="25982"/>
                  </a:cubicBezTo>
                  <a:cubicBezTo>
                    <a:pt x="42480" y="25649"/>
                    <a:pt x="42812" y="25427"/>
                    <a:pt x="43182" y="25168"/>
                  </a:cubicBezTo>
                  <a:close/>
                  <a:moveTo>
                    <a:pt x="46066" y="25168"/>
                  </a:moveTo>
                  <a:lnTo>
                    <a:pt x="45474" y="25723"/>
                  </a:lnTo>
                  <a:cubicBezTo>
                    <a:pt x="44957" y="26167"/>
                    <a:pt x="44476" y="26573"/>
                    <a:pt x="43959" y="27017"/>
                  </a:cubicBezTo>
                  <a:lnTo>
                    <a:pt x="42480" y="27017"/>
                  </a:lnTo>
                  <a:cubicBezTo>
                    <a:pt x="43034" y="26573"/>
                    <a:pt x="43589" y="26130"/>
                    <a:pt x="44143" y="25686"/>
                  </a:cubicBezTo>
                  <a:lnTo>
                    <a:pt x="44809" y="25168"/>
                  </a:lnTo>
                  <a:close/>
                  <a:moveTo>
                    <a:pt x="42480" y="25242"/>
                  </a:moveTo>
                  <a:cubicBezTo>
                    <a:pt x="41814" y="25797"/>
                    <a:pt x="41223" y="26388"/>
                    <a:pt x="40668" y="27091"/>
                  </a:cubicBezTo>
                  <a:lnTo>
                    <a:pt x="40631" y="27054"/>
                  </a:lnTo>
                  <a:lnTo>
                    <a:pt x="39152" y="27091"/>
                  </a:lnTo>
                  <a:cubicBezTo>
                    <a:pt x="39892" y="26499"/>
                    <a:pt x="40705" y="25871"/>
                    <a:pt x="41371" y="25242"/>
                  </a:cubicBezTo>
                  <a:close/>
                  <a:moveTo>
                    <a:pt x="52573" y="25057"/>
                  </a:moveTo>
                  <a:lnTo>
                    <a:pt x="52573" y="25057"/>
                  </a:lnTo>
                  <a:cubicBezTo>
                    <a:pt x="52240" y="25353"/>
                    <a:pt x="51944" y="25612"/>
                    <a:pt x="51648" y="25834"/>
                  </a:cubicBezTo>
                  <a:lnTo>
                    <a:pt x="51611" y="25797"/>
                  </a:lnTo>
                  <a:cubicBezTo>
                    <a:pt x="51020" y="26241"/>
                    <a:pt x="50428" y="26721"/>
                    <a:pt x="49763" y="27091"/>
                  </a:cubicBezTo>
                  <a:cubicBezTo>
                    <a:pt x="49652" y="27054"/>
                    <a:pt x="49541" y="27054"/>
                    <a:pt x="49393" y="27017"/>
                  </a:cubicBezTo>
                  <a:cubicBezTo>
                    <a:pt x="50096" y="26425"/>
                    <a:pt x="50798" y="25834"/>
                    <a:pt x="51427" y="25168"/>
                  </a:cubicBezTo>
                  <a:cubicBezTo>
                    <a:pt x="51796" y="25168"/>
                    <a:pt x="52166" y="25131"/>
                    <a:pt x="52573" y="25057"/>
                  </a:cubicBezTo>
                  <a:close/>
                  <a:moveTo>
                    <a:pt x="38894" y="25279"/>
                  </a:moveTo>
                  <a:cubicBezTo>
                    <a:pt x="38672" y="25464"/>
                    <a:pt x="38413" y="25649"/>
                    <a:pt x="38191" y="25834"/>
                  </a:cubicBezTo>
                  <a:cubicBezTo>
                    <a:pt x="37711" y="26241"/>
                    <a:pt x="37230" y="26684"/>
                    <a:pt x="36786" y="27128"/>
                  </a:cubicBezTo>
                  <a:lnTo>
                    <a:pt x="35492" y="27128"/>
                  </a:lnTo>
                  <a:cubicBezTo>
                    <a:pt x="35825" y="26795"/>
                    <a:pt x="36158" y="26462"/>
                    <a:pt x="36490" y="26130"/>
                  </a:cubicBezTo>
                  <a:cubicBezTo>
                    <a:pt x="36860" y="25797"/>
                    <a:pt x="37156" y="25575"/>
                    <a:pt x="37489" y="25279"/>
                  </a:cubicBezTo>
                  <a:close/>
                  <a:moveTo>
                    <a:pt x="40742" y="25242"/>
                  </a:moveTo>
                  <a:cubicBezTo>
                    <a:pt x="40040" y="25834"/>
                    <a:pt x="39374" y="26462"/>
                    <a:pt x="38672" y="27091"/>
                  </a:cubicBezTo>
                  <a:lnTo>
                    <a:pt x="38154" y="27091"/>
                  </a:lnTo>
                  <a:lnTo>
                    <a:pt x="37156" y="27128"/>
                  </a:lnTo>
                  <a:cubicBezTo>
                    <a:pt x="37563" y="26795"/>
                    <a:pt x="37932" y="26462"/>
                    <a:pt x="38302" y="26130"/>
                  </a:cubicBezTo>
                  <a:cubicBezTo>
                    <a:pt x="38709" y="25834"/>
                    <a:pt x="39078" y="25575"/>
                    <a:pt x="39485" y="25242"/>
                  </a:cubicBezTo>
                  <a:close/>
                  <a:moveTo>
                    <a:pt x="35233" y="25316"/>
                  </a:moveTo>
                  <a:lnTo>
                    <a:pt x="34790" y="25760"/>
                  </a:lnTo>
                  <a:cubicBezTo>
                    <a:pt x="34383" y="26204"/>
                    <a:pt x="33976" y="26684"/>
                    <a:pt x="33607" y="27165"/>
                  </a:cubicBezTo>
                  <a:lnTo>
                    <a:pt x="32276" y="27165"/>
                  </a:lnTo>
                  <a:cubicBezTo>
                    <a:pt x="32609" y="26869"/>
                    <a:pt x="32941" y="26536"/>
                    <a:pt x="33274" y="26167"/>
                  </a:cubicBezTo>
                  <a:cubicBezTo>
                    <a:pt x="33607" y="25834"/>
                    <a:pt x="33829" y="25649"/>
                    <a:pt x="34050" y="25316"/>
                  </a:cubicBezTo>
                  <a:close/>
                  <a:moveTo>
                    <a:pt x="36897" y="25316"/>
                  </a:moveTo>
                  <a:lnTo>
                    <a:pt x="36380" y="25797"/>
                  </a:lnTo>
                  <a:cubicBezTo>
                    <a:pt x="35899" y="26241"/>
                    <a:pt x="35492" y="26684"/>
                    <a:pt x="35086" y="27165"/>
                  </a:cubicBezTo>
                  <a:lnTo>
                    <a:pt x="34050" y="27165"/>
                  </a:lnTo>
                  <a:cubicBezTo>
                    <a:pt x="34383" y="26758"/>
                    <a:pt x="34716" y="26388"/>
                    <a:pt x="35086" y="26019"/>
                  </a:cubicBezTo>
                  <a:cubicBezTo>
                    <a:pt x="35307" y="25760"/>
                    <a:pt x="35566" y="25538"/>
                    <a:pt x="35825" y="25316"/>
                  </a:cubicBezTo>
                  <a:close/>
                  <a:moveTo>
                    <a:pt x="33496" y="25390"/>
                  </a:moveTo>
                  <a:cubicBezTo>
                    <a:pt x="33385" y="25575"/>
                    <a:pt x="33200" y="25760"/>
                    <a:pt x="33015" y="25945"/>
                  </a:cubicBezTo>
                  <a:lnTo>
                    <a:pt x="32941" y="25908"/>
                  </a:lnTo>
                  <a:cubicBezTo>
                    <a:pt x="32535" y="26351"/>
                    <a:pt x="32128" y="26795"/>
                    <a:pt x="31721" y="27202"/>
                  </a:cubicBezTo>
                  <a:lnTo>
                    <a:pt x="30612" y="27239"/>
                  </a:lnTo>
                  <a:cubicBezTo>
                    <a:pt x="30908" y="26906"/>
                    <a:pt x="31204" y="26610"/>
                    <a:pt x="31536" y="26314"/>
                  </a:cubicBezTo>
                  <a:cubicBezTo>
                    <a:pt x="31832" y="26019"/>
                    <a:pt x="32128" y="25723"/>
                    <a:pt x="32387" y="25390"/>
                  </a:cubicBezTo>
                  <a:close/>
                  <a:moveTo>
                    <a:pt x="31906" y="25390"/>
                  </a:moveTo>
                  <a:cubicBezTo>
                    <a:pt x="31278" y="25945"/>
                    <a:pt x="30723" y="26573"/>
                    <a:pt x="30242" y="27276"/>
                  </a:cubicBezTo>
                  <a:lnTo>
                    <a:pt x="30169" y="27239"/>
                  </a:lnTo>
                  <a:lnTo>
                    <a:pt x="29651" y="27239"/>
                  </a:lnTo>
                  <a:cubicBezTo>
                    <a:pt x="29873" y="26980"/>
                    <a:pt x="30095" y="26721"/>
                    <a:pt x="30316" y="26462"/>
                  </a:cubicBezTo>
                  <a:cubicBezTo>
                    <a:pt x="30649" y="26093"/>
                    <a:pt x="31093" y="25760"/>
                    <a:pt x="31389" y="25390"/>
                  </a:cubicBezTo>
                  <a:close/>
                  <a:moveTo>
                    <a:pt x="30982" y="25427"/>
                  </a:moveTo>
                  <a:lnTo>
                    <a:pt x="30982" y="25427"/>
                  </a:lnTo>
                  <a:cubicBezTo>
                    <a:pt x="30649" y="25686"/>
                    <a:pt x="30316" y="25982"/>
                    <a:pt x="30058" y="26314"/>
                  </a:cubicBezTo>
                  <a:lnTo>
                    <a:pt x="30021" y="26277"/>
                  </a:lnTo>
                  <a:cubicBezTo>
                    <a:pt x="29725" y="26610"/>
                    <a:pt x="29466" y="26906"/>
                    <a:pt x="29244" y="27276"/>
                  </a:cubicBezTo>
                  <a:lnTo>
                    <a:pt x="27876" y="27313"/>
                  </a:lnTo>
                  <a:cubicBezTo>
                    <a:pt x="28468" y="26758"/>
                    <a:pt x="28985" y="26130"/>
                    <a:pt x="29392" y="25464"/>
                  </a:cubicBezTo>
                  <a:lnTo>
                    <a:pt x="30982" y="25427"/>
                  </a:lnTo>
                  <a:close/>
                  <a:moveTo>
                    <a:pt x="26841" y="25464"/>
                  </a:moveTo>
                  <a:cubicBezTo>
                    <a:pt x="26656" y="25760"/>
                    <a:pt x="26471" y="26019"/>
                    <a:pt x="26287" y="26241"/>
                  </a:cubicBezTo>
                  <a:lnTo>
                    <a:pt x="26250" y="26204"/>
                  </a:lnTo>
                  <a:cubicBezTo>
                    <a:pt x="25917" y="26573"/>
                    <a:pt x="25621" y="26980"/>
                    <a:pt x="25362" y="27350"/>
                  </a:cubicBezTo>
                  <a:lnTo>
                    <a:pt x="24549" y="27350"/>
                  </a:lnTo>
                  <a:cubicBezTo>
                    <a:pt x="24771" y="27091"/>
                    <a:pt x="25030" y="26795"/>
                    <a:pt x="25251" y="26536"/>
                  </a:cubicBezTo>
                  <a:cubicBezTo>
                    <a:pt x="25584" y="26204"/>
                    <a:pt x="25843" y="25871"/>
                    <a:pt x="26065" y="25464"/>
                  </a:cubicBezTo>
                  <a:close/>
                  <a:moveTo>
                    <a:pt x="29096" y="25464"/>
                  </a:moveTo>
                  <a:cubicBezTo>
                    <a:pt x="28468" y="26019"/>
                    <a:pt x="27913" y="26647"/>
                    <a:pt x="27396" y="27350"/>
                  </a:cubicBezTo>
                  <a:lnTo>
                    <a:pt x="27359" y="27313"/>
                  </a:lnTo>
                  <a:lnTo>
                    <a:pt x="25732" y="27350"/>
                  </a:lnTo>
                  <a:cubicBezTo>
                    <a:pt x="25991" y="26980"/>
                    <a:pt x="26287" y="26647"/>
                    <a:pt x="26619" y="26314"/>
                  </a:cubicBezTo>
                  <a:cubicBezTo>
                    <a:pt x="26915" y="25982"/>
                    <a:pt x="27137" y="25760"/>
                    <a:pt x="27359" y="25464"/>
                  </a:cubicBezTo>
                  <a:close/>
                  <a:moveTo>
                    <a:pt x="25658" y="25501"/>
                  </a:moveTo>
                  <a:cubicBezTo>
                    <a:pt x="25436" y="25760"/>
                    <a:pt x="25214" y="26019"/>
                    <a:pt x="24993" y="26277"/>
                  </a:cubicBezTo>
                  <a:cubicBezTo>
                    <a:pt x="24660" y="26647"/>
                    <a:pt x="24364" y="27017"/>
                    <a:pt x="24068" y="27387"/>
                  </a:cubicBezTo>
                  <a:lnTo>
                    <a:pt x="23255" y="27424"/>
                  </a:lnTo>
                  <a:lnTo>
                    <a:pt x="22996" y="27424"/>
                  </a:lnTo>
                  <a:cubicBezTo>
                    <a:pt x="23292" y="27091"/>
                    <a:pt x="23588" y="26795"/>
                    <a:pt x="23847" y="26499"/>
                  </a:cubicBezTo>
                  <a:cubicBezTo>
                    <a:pt x="24142" y="26204"/>
                    <a:pt x="24438" y="25871"/>
                    <a:pt x="24660" y="25501"/>
                  </a:cubicBezTo>
                  <a:close/>
                  <a:moveTo>
                    <a:pt x="4659" y="24688"/>
                  </a:moveTo>
                  <a:cubicBezTo>
                    <a:pt x="4696" y="24910"/>
                    <a:pt x="4733" y="25094"/>
                    <a:pt x="4770" y="25279"/>
                  </a:cubicBezTo>
                  <a:cubicBezTo>
                    <a:pt x="4733" y="25316"/>
                    <a:pt x="4733" y="25390"/>
                    <a:pt x="4733" y="25427"/>
                  </a:cubicBezTo>
                  <a:cubicBezTo>
                    <a:pt x="4141" y="25760"/>
                    <a:pt x="3624" y="26130"/>
                    <a:pt x="3106" y="26573"/>
                  </a:cubicBezTo>
                  <a:cubicBezTo>
                    <a:pt x="2662" y="26869"/>
                    <a:pt x="2256" y="27202"/>
                    <a:pt x="1849" y="27498"/>
                  </a:cubicBezTo>
                  <a:cubicBezTo>
                    <a:pt x="1886" y="27165"/>
                    <a:pt x="1960" y="26832"/>
                    <a:pt x="1997" y="26499"/>
                  </a:cubicBezTo>
                  <a:lnTo>
                    <a:pt x="1960" y="26462"/>
                  </a:lnTo>
                  <a:cubicBezTo>
                    <a:pt x="2625" y="25982"/>
                    <a:pt x="3328" y="25501"/>
                    <a:pt x="3993" y="25094"/>
                  </a:cubicBezTo>
                  <a:cubicBezTo>
                    <a:pt x="4215" y="24947"/>
                    <a:pt x="4474" y="24836"/>
                    <a:pt x="4659" y="24688"/>
                  </a:cubicBezTo>
                  <a:close/>
                  <a:moveTo>
                    <a:pt x="24179" y="25575"/>
                  </a:moveTo>
                  <a:cubicBezTo>
                    <a:pt x="23957" y="25797"/>
                    <a:pt x="23736" y="26056"/>
                    <a:pt x="23514" y="26314"/>
                  </a:cubicBezTo>
                  <a:cubicBezTo>
                    <a:pt x="23181" y="26684"/>
                    <a:pt x="22848" y="27054"/>
                    <a:pt x="22516" y="27461"/>
                  </a:cubicBezTo>
                  <a:lnTo>
                    <a:pt x="21000" y="27498"/>
                  </a:lnTo>
                  <a:cubicBezTo>
                    <a:pt x="21259" y="27239"/>
                    <a:pt x="21517" y="26980"/>
                    <a:pt x="21813" y="26721"/>
                  </a:cubicBezTo>
                  <a:cubicBezTo>
                    <a:pt x="22220" y="26351"/>
                    <a:pt x="22663" y="25982"/>
                    <a:pt x="23070" y="25575"/>
                  </a:cubicBezTo>
                  <a:close/>
                  <a:moveTo>
                    <a:pt x="22627" y="25575"/>
                  </a:moveTo>
                  <a:cubicBezTo>
                    <a:pt x="21850" y="26130"/>
                    <a:pt x="21185" y="26795"/>
                    <a:pt x="20593" y="27535"/>
                  </a:cubicBezTo>
                  <a:lnTo>
                    <a:pt x="20556" y="27498"/>
                  </a:lnTo>
                  <a:lnTo>
                    <a:pt x="19706" y="27498"/>
                  </a:lnTo>
                  <a:lnTo>
                    <a:pt x="20556" y="26684"/>
                  </a:lnTo>
                  <a:cubicBezTo>
                    <a:pt x="20926" y="26314"/>
                    <a:pt x="21370" y="25982"/>
                    <a:pt x="21702" y="25575"/>
                  </a:cubicBezTo>
                  <a:close/>
                  <a:moveTo>
                    <a:pt x="21185" y="25612"/>
                  </a:moveTo>
                  <a:cubicBezTo>
                    <a:pt x="20445" y="26167"/>
                    <a:pt x="19780" y="26832"/>
                    <a:pt x="19188" y="27535"/>
                  </a:cubicBezTo>
                  <a:lnTo>
                    <a:pt x="19151" y="27535"/>
                  </a:lnTo>
                  <a:lnTo>
                    <a:pt x="17414" y="27571"/>
                  </a:lnTo>
                  <a:cubicBezTo>
                    <a:pt x="18227" y="26980"/>
                    <a:pt x="18966" y="26314"/>
                    <a:pt x="19595" y="25612"/>
                  </a:cubicBezTo>
                  <a:close/>
                  <a:moveTo>
                    <a:pt x="19077" y="25612"/>
                  </a:moveTo>
                  <a:cubicBezTo>
                    <a:pt x="18338" y="26241"/>
                    <a:pt x="17635" y="26906"/>
                    <a:pt x="17007" y="27608"/>
                  </a:cubicBezTo>
                  <a:lnTo>
                    <a:pt x="16970" y="27571"/>
                  </a:lnTo>
                  <a:lnTo>
                    <a:pt x="15676" y="27608"/>
                  </a:lnTo>
                  <a:cubicBezTo>
                    <a:pt x="16452" y="27017"/>
                    <a:pt x="17155" y="26351"/>
                    <a:pt x="17820" y="25612"/>
                  </a:cubicBezTo>
                  <a:close/>
                  <a:moveTo>
                    <a:pt x="17192" y="25649"/>
                  </a:moveTo>
                  <a:cubicBezTo>
                    <a:pt x="16489" y="26277"/>
                    <a:pt x="15787" y="26943"/>
                    <a:pt x="15158" y="27682"/>
                  </a:cubicBezTo>
                  <a:lnTo>
                    <a:pt x="15121" y="27645"/>
                  </a:lnTo>
                  <a:lnTo>
                    <a:pt x="13532" y="27682"/>
                  </a:lnTo>
                  <a:cubicBezTo>
                    <a:pt x="13864" y="27424"/>
                    <a:pt x="14197" y="27165"/>
                    <a:pt x="14567" y="26906"/>
                  </a:cubicBezTo>
                  <a:cubicBezTo>
                    <a:pt x="15121" y="26536"/>
                    <a:pt x="15676" y="26130"/>
                    <a:pt x="16157" y="25686"/>
                  </a:cubicBezTo>
                  <a:cubicBezTo>
                    <a:pt x="16157" y="25649"/>
                    <a:pt x="16157" y="25649"/>
                    <a:pt x="16157" y="25649"/>
                  </a:cubicBezTo>
                  <a:close/>
                  <a:moveTo>
                    <a:pt x="15787" y="25612"/>
                  </a:moveTo>
                  <a:cubicBezTo>
                    <a:pt x="14752" y="26167"/>
                    <a:pt x="13828" y="26869"/>
                    <a:pt x="13088" y="27756"/>
                  </a:cubicBezTo>
                  <a:lnTo>
                    <a:pt x="13051" y="27719"/>
                  </a:lnTo>
                  <a:lnTo>
                    <a:pt x="12016" y="27756"/>
                  </a:lnTo>
                  <a:lnTo>
                    <a:pt x="12534" y="27276"/>
                  </a:lnTo>
                  <a:cubicBezTo>
                    <a:pt x="13125" y="26869"/>
                    <a:pt x="13680" y="26351"/>
                    <a:pt x="14197" y="25834"/>
                  </a:cubicBezTo>
                  <a:cubicBezTo>
                    <a:pt x="14261" y="25770"/>
                    <a:pt x="14187" y="25679"/>
                    <a:pt x="14118" y="25679"/>
                  </a:cubicBezTo>
                  <a:cubicBezTo>
                    <a:pt x="14107" y="25679"/>
                    <a:pt x="14096" y="25681"/>
                    <a:pt x="14086" y="25686"/>
                  </a:cubicBezTo>
                  <a:cubicBezTo>
                    <a:pt x="13088" y="26241"/>
                    <a:pt x="12201" y="26943"/>
                    <a:pt x="11461" y="27756"/>
                  </a:cubicBezTo>
                  <a:lnTo>
                    <a:pt x="9428" y="27830"/>
                  </a:lnTo>
                  <a:cubicBezTo>
                    <a:pt x="9761" y="27535"/>
                    <a:pt x="10093" y="27276"/>
                    <a:pt x="10426" y="26980"/>
                  </a:cubicBezTo>
                  <a:cubicBezTo>
                    <a:pt x="10944" y="26536"/>
                    <a:pt x="11572" y="26167"/>
                    <a:pt x="12053" y="25649"/>
                  </a:cubicBezTo>
                  <a:lnTo>
                    <a:pt x="15787" y="25612"/>
                  </a:lnTo>
                  <a:close/>
                  <a:moveTo>
                    <a:pt x="11535" y="25686"/>
                  </a:moveTo>
                  <a:cubicBezTo>
                    <a:pt x="11129" y="25945"/>
                    <a:pt x="10759" y="26277"/>
                    <a:pt x="10389" y="26610"/>
                  </a:cubicBezTo>
                  <a:lnTo>
                    <a:pt x="10352" y="26573"/>
                  </a:lnTo>
                  <a:cubicBezTo>
                    <a:pt x="9909" y="26980"/>
                    <a:pt x="9428" y="27424"/>
                    <a:pt x="9021" y="27867"/>
                  </a:cubicBezTo>
                  <a:cubicBezTo>
                    <a:pt x="8430" y="27867"/>
                    <a:pt x="7838" y="27904"/>
                    <a:pt x="7247" y="27941"/>
                  </a:cubicBezTo>
                  <a:cubicBezTo>
                    <a:pt x="7616" y="27608"/>
                    <a:pt x="7949" y="27276"/>
                    <a:pt x="8356" y="26943"/>
                  </a:cubicBezTo>
                  <a:cubicBezTo>
                    <a:pt x="8836" y="26536"/>
                    <a:pt x="9391" y="26130"/>
                    <a:pt x="9835" y="25686"/>
                  </a:cubicBezTo>
                  <a:close/>
                  <a:moveTo>
                    <a:pt x="9391" y="25686"/>
                  </a:moveTo>
                  <a:cubicBezTo>
                    <a:pt x="8984" y="25982"/>
                    <a:pt x="8615" y="26314"/>
                    <a:pt x="8245" y="26684"/>
                  </a:cubicBezTo>
                  <a:cubicBezTo>
                    <a:pt x="7801" y="27091"/>
                    <a:pt x="7321" y="27535"/>
                    <a:pt x="6914" y="27978"/>
                  </a:cubicBezTo>
                  <a:lnTo>
                    <a:pt x="6249" y="28015"/>
                  </a:lnTo>
                  <a:cubicBezTo>
                    <a:pt x="6507" y="27719"/>
                    <a:pt x="6729" y="27461"/>
                    <a:pt x="6988" y="27202"/>
                  </a:cubicBezTo>
                  <a:cubicBezTo>
                    <a:pt x="7469" y="26795"/>
                    <a:pt x="7949" y="26351"/>
                    <a:pt x="8356" y="25871"/>
                  </a:cubicBezTo>
                  <a:cubicBezTo>
                    <a:pt x="8386" y="25810"/>
                    <a:pt x="8342" y="25750"/>
                    <a:pt x="8285" y="25750"/>
                  </a:cubicBezTo>
                  <a:cubicBezTo>
                    <a:pt x="8272" y="25750"/>
                    <a:pt x="8259" y="25753"/>
                    <a:pt x="8245" y="25760"/>
                  </a:cubicBezTo>
                  <a:cubicBezTo>
                    <a:pt x="7690" y="26130"/>
                    <a:pt x="7173" y="26573"/>
                    <a:pt x="6766" y="27091"/>
                  </a:cubicBezTo>
                  <a:cubicBezTo>
                    <a:pt x="6470" y="27387"/>
                    <a:pt x="6212" y="27719"/>
                    <a:pt x="5990" y="28015"/>
                  </a:cubicBezTo>
                  <a:lnTo>
                    <a:pt x="4252" y="28126"/>
                  </a:lnTo>
                  <a:cubicBezTo>
                    <a:pt x="4733" y="27682"/>
                    <a:pt x="5176" y="27239"/>
                    <a:pt x="5657" y="26758"/>
                  </a:cubicBezTo>
                  <a:cubicBezTo>
                    <a:pt x="6027" y="26425"/>
                    <a:pt x="6433" y="26056"/>
                    <a:pt x="6803" y="25686"/>
                  </a:cubicBezTo>
                  <a:close/>
                  <a:moveTo>
                    <a:pt x="6322" y="25686"/>
                  </a:moveTo>
                  <a:cubicBezTo>
                    <a:pt x="6027" y="25982"/>
                    <a:pt x="5731" y="26277"/>
                    <a:pt x="5435" y="26536"/>
                  </a:cubicBezTo>
                  <a:cubicBezTo>
                    <a:pt x="4918" y="27054"/>
                    <a:pt x="4363" y="27571"/>
                    <a:pt x="3845" y="28126"/>
                  </a:cubicBezTo>
                  <a:cubicBezTo>
                    <a:pt x="3254" y="28163"/>
                    <a:pt x="2662" y="28200"/>
                    <a:pt x="2071" y="28237"/>
                  </a:cubicBezTo>
                  <a:lnTo>
                    <a:pt x="3365" y="27202"/>
                  </a:lnTo>
                  <a:cubicBezTo>
                    <a:pt x="3956" y="26721"/>
                    <a:pt x="4770" y="26314"/>
                    <a:pt x="5176" y="25686"/>
                  </a:cubicBezTo>
                  <a:close/>
                  <a:moveTo>
                    <a:pt x="45880" y="1"/>
                  </a:moveTo>
                  <a:cubicBezTo>
                    <a:pt x="40104" y="1"/>
                    <a:pt x="34333" y="178"/>
                    <a:pt x="28579" y="324"/>
                  </a:cubicBezTo>
                  <a:cubicBezTo>
                    <a:pt x="24216" y="435"/>
                    <a:pt x="19854" y="509"/>
                    <a:pt x="15491" y="620"/>
                  </a:cubicBezTo>
                  <a:cubicBezTo>
                    <a:pt x="11683" y="731"/>
                    <a:pt x="7653" y="509"/>
                    <a:pt x="3882" y="1285"/>
                  </a:cubicBezTo>
                  <a:cubicBezTo>
                    <a:pt x="3735" y="1322"/>
                    <a:pt x="3772" y="1507"/>
                    <a:pt x="3882" y="1581"/>
                  </a:cubicBezTo>
                  <a:cubicBezTo>
                    <a:pt x="3365" y="1914"/>
                    <a:pt x="2884" y="2247"/>
                    <a:pt x="2441" y="2653"/>
                  </a:cubicBezTo>
                  <a:cubicBezTo>
                    <a:pt x="1775" y="3171"/>
                    <a:pt x="1073" y="3651"/>
                    <a:pt x="370" y="4058"/>
                  </a:cubicBezTo>
                  <a:cubicBezTo>
                    <a:pt x="296" y="4095"/>
                    <a:pt x="259" y="4169"/>
                    <a:pt x="222" y="4243"/>
                  </a:cubicBezTo>
                  <a:cubicBezTo>
                    <a:pt x="111" y="4243"/>
                    <a:pt x="1" y="4317"/>
                    <a:pt x="1" y="4428"/>
                  </a:cubicBezTo>
                  <a:cubicBezTo>
                    <a:pt x="185" y="8495"/>
                    <a:pt x="481" y="12561"/>
                    <a:pt x="629" y="16628"/>
                  </a:cubicBezTo>
                  <a:cubicBezTo>
                    <a:pt x="777" y="20362"/>
                    <a:pt x="148" y="24503"/>
                    <a:pt x="814" y="28200"/>
                  </a:cubicBezTo>
                  <a:cubicBezTo>
                    <a:pt x="814" y="28274"/>
                    <a:pt x="851" y="28311"/>
                    <a:pt x="888" y="28385"/>
                  </a:cubicBezTo>
                  <a:cubicBezTo>
                    <a:pt x="888" y="28385"/>
                    <a:pt x="888" y="28422"/>
                    <a:pt x="888" y="28459"/>
                  </a:cubicBezTo>
                  <a:cubicBezTo>
                    <a:pt x="925" y="28496"/>
                    <a:pt x="925" y="28533"/>
                    <a:pt x="925" y="28570"/>
                  </a:cubicBezTo>
                  <a:cubicBezTo>
                    <a:pt x="999" y="28681"/>
                    <a:pt x="1147" y="28755"/>
                    <a:pt x="1294" y="28755"/>
                  </a:cubicBezTo>
                  <a:cubicBezTo>
                    <a:pt x="1331" y="28828"/>
                    <a:pt x="1405" y="28828"/>
                    <a:pt x="1479" y="28828"/>
                  </a:cubicBezTo>
                  <a:cubicBezTo>
                    <a:pt x="3076" y="28845"/>
                    <a:pt x="4673" y="28852"/>
                    <a:pt x="6269" y="28852"/>
                  </a:cubicBezTo>
                  <a:cubicBezTo>
                    <a:pt x="11954" y="28852"/>
                    <a:pt x="17634" y="28759"/>
                    <a:pt x="23292" y="28644"/>
                  </a:cubicBezTo>
                  <a:cubicBezTo>
                    <a:pt x="28283" y="28570"/>
                    <a:pt x="33237" y="28496"/>
                    <a:pt x="38191" y="28385"/>
                  </a:cubicBezTo>
                  <a:cubicBezTo>
                    <a:pt x="40335" y="28348"/>
                    <a:pt x="42517" y="28311"/>
                    <a:pt x="44661" y="28274"/>
                  </a:cubicBezTo>
                  <a:cubicBezTo>
                    <a:pt x="45522" y="28274"/>
                    <a:pt x="46539" y="28367"/>
                    <a:pt x="47530" y="28367"/>
                  </a:cubicBezTo>
                  <a:cubicBezTo>
                    <a:pt x="48411" y="28367"/>
                    <a:pt x="49271" y="28293"/>
                    <a:pt x="49985" y="28015"/>
                  </a:cubicBezTo>
                  <a:cubicBezTo>
                    <a:pt x="50096" y="27978"/>
                    <a:pt x="50207" y="27867"/>
                    <a:pt x="50244" y="27756"/>
                  </a:cubicBezTo>
                  <a:cubicBezTo>
                    <a:pt x="50835" y="27350"/>
                    <a:pt x="51390" y="26869"/>
                    <a:pt x="51944" y="26425"/>
                  </a:cubicBezTo>
                  <a:cubicBezTo>
                    <a:pt x="52536" y="26056"/>
                    <a:pt x="53053" y="25649"/>
                    <a:pt x="53571" y="25168"/>
                  </a:cubicBezTo>
                  <a:cubicBezTo>
                    <a:pt x="53830" y="25168"/>
                    <a:pt x="54015" y="24947"/>
                    <a:pt x="54015" y="24725"/>
                  </a:cubicBezTo>
                  <a:cubicBezTo>
                    <a:pt x="54384" y="20732"/>
                    <a:pt x="54606" y="16776"/>
                    <a:pt x="54865" y="12783"/>
                  </a:cubicBezTo>
                  <a:cubicBezTo>
                    <a:pt x="55161" y="8827"/>
                    <a:pt x="55567" y="4834"/>
                    <a:pt x="55419" y="879"/>
                  </a:cubicBezTo>
                  <a:cubicBezTo>
                    <a:pt x="55419" y="879"/>
                    <a:pt x="55419" y="842"/>
                    <a:pt x="55419" y="805"/>
                  </a:cubicBezTo>
                  <a:cubicBezTo>
                    <a:pt x="55493" y="509"/>
                    <a:pt x="55272" y="176"/>
                    <a:pt x="54939" y="176"/>
                  </a:cubicBezTo>
                  <a:cubicBezTo>
                    <a:pt x="51919" y="49"/>
                    <a:pt x="48899" y="1"/>
                    <a:pt x="458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4" name="Google Shape;1304;p32"/>
            <p:cNvGrpSpPr/>
            <p:nvPr/>
          </p:nvGrpSpPr>
          <p:grpSpPr>
            <a:xfrm>
              <a:off x="708733" y="1121750"/>
              <a:ext cx="1717943" cy="662150"/>
              <a:chOff x="370921" y="1109425"/>
              <a:chExt cx="1717943" cy="662150"/>
            </a:xfrm>
          </p:grpSpPr>
          <p:sp>
            <p:nvSpPr>
              <p:cNvPr id="1305" name="Google Shape;1305;p32"/>
              <p:cNvSpPr/>
              <p:nvPr/>
            </p:nvSpPr>
            <p:spPr>
              <a:xfrm>
                <a:off x="531138" y="1168037"/>
                <a:ext cx="1431117" cy="469038"/>
              </a:xfrm>
              <a:custGeom>
                <a:avLst/>
                <a:gdLst/>
                <a:ahLst/>
                <a:cxnLst/>
                <a:rect l="l" t="t" r="r" b="b"/>
                <a:pathLst>
                  <a:path w="41925" h="19595" extrusionOk="0">
                    <a:moveTo>
                      <a:pt x="41925" y="0"/>
                    </a:moveTo>
                    <a:lnTo>
                      <a:pt x="0" y="666"/>
                    </a:lnTo>
                    <a:lnTo>
                      <a:pt x="1035" y="19595"/>
                    </a:lnTo>
                    <a:lnTo>
                      <a:pt x="41444" y="19225"/>
                    </a:lnTo>
                    <a:lnTo>
                      <a:pt x="41925" y="0"/>
                    </a:lnTo>
                    <a:close/>
                  </a:path>
                </a:pathLst>
              </a:custGeom>
              <a:solidFill>
                <a:schemeClr val="accent3"/>
              </a:solidFill>
              <a:ln>
                <a:noFill/>
              </a:ln>
            </p:spPr>
            <p:txBody>
              <a:bodyPr spcFirstLastPara="1" wrap="square" lIns="121900" tIns="121900" rIns="121900" bIns="121900" anchor="ctr" anchorCtr="0">
                <a:noAutofit/>
              </a:bodyPr>
              <a:lstStyle/>
              <a:p>
                <a:r>
                  <a:rPr lang="en-US" sz="2000" b="1" dirty="0">
                    <a:solidFill>
                      <a:schemeClr val="bg1"/>
                    </a:solidFill>
                  </a:rPr>
                  <a:t>a.1. X </a:t>
                </a:r>
                <a:r>
                  <a:rPr lang="en-US" sz="2000" b="1" dirty="0" err="1">
                    <a:solidFill>
                      <a:schemeClr val="bg1"/>
                    </a:solidFill>
                  </a:rPr>
                  <a:t>ácđịnh</a:t>
                </a:r>
                <a:r>
                  <a:rPr lang="en-US" sz="2000" b="1" dirty="0">
                    <a:solidFill>
                      <a:schemeClr val="bg1"/>
                    </a:solidFill>
                  </a:rPr>
                  <a:t> </a:t>
                </a:r>
                <a:r>
                  <a:rPr lang="en-US" sz="2000" b="1" dirty="0" err="1">
                    <a:solidFill>
                      <a:schemeClr val="bg1"/>
                    </a:solidFill>
                  </a:rPr>
                  <a:t>mục</a:t>
                </a:r>
                <a:r>
                  <a:rPr lang="en-US" sz="2000" b="1" dirty="0">
                    <a:solidFill>
                      <a:schemeClr val="bg1"/>
                    </a:solidFill>
                  </a:rPr>
                  <a:t> </a:t>
                </a:r>
                <a:r>
                  <a:rPr lang="en-US" sz="2000" b="1" dirty="0" err="1">
                    <a:solidFill>
                      <a:schemeClr val="bg1"/>
                    </a:solidFill>
                  </a:rPr>
                  <a:t>tiêu</a:t>
                </a:r>
                <a:endParaRPr lang="en-US" sz="2000" b="1" dirty="0">
                  <a:solidFill>
                    <a:schemeClr val="bg1"/>
                  </a:solidFill>
                </a:endParaRPr>
              </a:p>
            </p:txBody>
          </p:sp>
          <p:sp>
            <p:nvSpPr>
              <p:cNvPr id="1306" name="Google Shape;1306;p32"/>
              <p:cNvSpPr/>
              <p:nvPr/>
            </p:nvSpPr>
            <p:spPr>
              <a:xfrm>
                <a:off x="370921" y="1109425"/>
                <a:ext cx="1717943" cy="662150"/>
              </a:xfrm>
              <a:custGeom>
                <a:avLst/>
                <a:gdLst/>
                <a:ahLst/>
                <a:cxnLst/>
                <a:rect l="l" t="t" r="r" b="b"/>
                <a:pathLst>
                  <a:path w="49024" h="26486" extrusionOk="0">
                    <a:moveTo>
                      <a:pt x="4030" y="1216"/>
                    </a:moveTo>
                    <a:lnTo>
                      <a:pt x="4030" y="1216"/>
                    </a:lnTo>
                    <a:cubicBezTo>
                      <a:pt x="3956" y="1548"/>
                      <a:pt x="3919" y="1918"/>
                      <a:pt x="3845" y="2288"/>
                    </a:cubicBezTo>
                    <a:cubicBezTo>
                      <a:pt x="2847" y="2953"/>
                      <a:pt x="1960" y="3730"/>
                      <a:pt x="1147" y="4580"/>
                    </a:cubicBezTo>
                    <a:cubicBezTo>
                      <a:pt x="1110" y="4321"/>
                      <a:pt x="1073" y="4062"/>
                      <a:pt x="1036" y="3767"/>
                    </a:cubicBezTo>
                    <a:lnTo>
                      <a:pt x="1110" y="3767"/>
                    </a:lnTo>
                    <a:cubicBezTo>
                      <a:pt x="1812" y="3286"/>
                      <a:pt x="2477" y="2732"/>
                      <a:pt x="3069" y="2140"/>
                    </a:cubicBezTo>
                    <a:cubicBezTo>
                      <a:pt x="3402" y="1844"/>
                      <a:pt x="3734" y="1548"/>
                      <a:pt x="4030" y="1216"/>
                    </a:cubicBezTo>
                    <a:close/>
                    <a:moveTo>
                      <a:pt x="3808" y="2621"/>
                    </a:moveTo>
                    <a:lnTo>
                      <a:pt x="3808" y="2621"/>
                    </a:lnTo>
                    <a:cubicBezTo>
                      <a:pt x="3734" y="3138"/>
                      <a:pt x="3698" y="3619"/>
                      <a:pt x="3661" y="4099"/>
                    </a:cubicBezTo>
                    <a:cubicBezTo>
                      <a:pt x="3328" y="4321"/>
                      <a:pt x="2958" y="4580"/>
                      <a:pt x="2662" y="4876"/>
                    </a:cubicBezTo>
                    <a:cubicBezTo>
                      <a:pt x="2182" y="5246"/>
                      <a:pt x="1701" y="5652"/>
                      <a:pt x="1257" y="6096"/>
                    </a:cubicBezTo>
                    <a:cubicBezTo>
                      <a:pt x="1257" y="5652"/>
                      <a:pt x="1220" y="5209"/>
                      <a:pt x="1184" y="4802"/>
                    </a:cubicBezTo>
                    <a:cubicBezTo>
                      <a:pt x="1664" y="4358"/>
                      <a:pt x="2182" y="3915"/>
                      <a:pt x="2699" y="3508"/>
                    </a:cubicBezTo>
                    <a:cubicBezTo>
                      <a:pt x="3069" y="3212"/>
                      <a:pt x="3439" y="2916"/>
                      <a:pt x="3808" y="2621"/>
                    </a:cubicBezTo>
                    <a:close/>
                    <a:moveTo>
                      <a:pt x="3624" y="4543"/>
                    </a:moveTo>
                    <a:cubicBezTo>
                      <a:pt x="3624" y="4876"/>
                      <a:pt x="3624" y="5209"/>
                      <a:pt x="3587" y="5541"/>
                    </a:cubicBezTo>
                    <a:cubicBezTo>
                      <a:pt x="3365" y="5726"/>
                      <a:pt x="3143" y="5911"/>
                      <a:pt x="2921" y="6096"/>
                    </a:cubicBezTo>
                    <a:cubicBezTo>
                      <a:pt x="2441" y="6466"/>
                      <a:pt x="1923" y="6872"/>
                      <a:pt x="1442" y="7242"/>
                    </a:cubicBezTo>
                    <a:cubicBezTo>
                      <a:pt x="1347" y="7306"/>
                      <a:pt x="1416" y="7397"/>
                      <a:pt x="1485" y="7397"/>
                    </a:cubicBezTo>
                    <a:cubicBezTo>
                      <a:pt x="1495" y="7397"/>
                      <a:pt x="1506" y="7395"/>
                      <a:pt x="1516" y="7390"/>
                    </a:cubicBezTo>
                    <a:cubicBezTo>
                      <a:pt x="2071" y="7057"/>
                      <a:pt x="2588" y="6687"/>
                      <a:pt x="3106" y="6318"/>
                    </a:cubicBezTo>
                    <a:cubicBezTo>
                      <a:pt x="3291" y="6207"/>
                      <a:pt x="3439" y="6096"/>
                      <a:pt x="3587" y="5948"/>
                    </a:cubicBezTo>
                    <a:lnTo>
                      <a:pt x="3587" y="6909"/>
                    </a:lnTo>
                    <a:cubicBezTo>
                      <a:pt x="3402" y="7057"/>
                      <a:pt x="3254" y="7242"/>
                      <a:pt x="3069" y="7390"/>
                    </a:cubicBezTo>
                    <a:cubicBezTo>
                      <a:pt x="2588" y="7797"/>
                      <a:pt x="2071" y="8203"/>
                      <a:pt x="1590" y="8573"/>
                    </a:cubicBezTo>
                    <a:cubicBezTo>
                      <a:pt x="1500" y="8633"/>
                      <a:pt x="1556" y="8741"/>
                      <a:pt x="1620" y="8741"/>
                    </a:cubicBezTo>
                    <a:cubicBezTo>
                      <a:pt x="1635" y="8741"/>
                      <a:pt x="1650" y="8735"/>
                      <a:pt x="1664" y="8721"/>
                    </a:cubicBezTo>
                    <a:cubicBezTo>
                      <a:pt x="2182" y="8388"/>
                      <a:pt x="2699" y="8055"/>
                      <a:pt x="3180" y="7686"/>
                    </a:cubicBezTo>
                    <a:lnTo>
                      <a:pt x="3587" y="7353"/>
                    </a:lnTo>
                    <a:lnTo>
                      <a:pt x="3587" y="7981"/>
                    </a:lnTo>
                    <a:cubicBezTo>
                      <a:pt x="3217" y="8240"/>
                      <a:pt x="2884" y="8499"/>
                      <a:pt x="2551" y="8795"/>
                    </a:cubicBezTo>
                    <a:lnTo>
                      <a:pt x="1294" y="9793"/>
                    </a:lnTo>
                    <a:cubicBezTo>
                      <a:pt x="1331" y="8610"/>
                      <a:pt x="1331" y="7390"/>
                      <a:pt x="1257" y="6207"/>
                    </a:cubicBezTo>
                    <a:lnTo>
                      <a:pt x="1368" y="6207"/>
                    </a:lnTo>
                    <a:cubicBezTo>
                      <a:pt x="1923" y="5837"/>
                      <a:pt x="2441" y="5467"/>
                      <a:pt x="2958" y="5061"/>
                    </a:cubicBezTo>
                    <a:cubicBezTo>
                      <a:pt x="3180" y="4876"/>
                      <a:pt x="3402" y="4728"/>
                      <a:pt x="3624" y="4543"/>
                    </a:cubicBezTo>
                    <a:close/>
                    <a:moveTo>
                      <a:pt x="3624" y="8462"/>
                    </a:moveTo>
                    <a:cubicBezTo>
                      <a:pt x="3624" y="9017"/>
                      <a:pt x="3661" y="9534"/>
                      <a:pt x="3698" y="10052"/>
                    </a:cubicBezTo>
                    <a:cubicBezTo>
                      <a:pt x="3328" y="10274"/>
                      <a:pt x="2995" y="10495"/>
                      <a:pt x="2699" y="10754"/>
                    </a:cubicBezTo>
                    <a:cubicBezTo>
                      <a:pt x="2219" y="11087"/>
                      <a:pt x="1775" y="11457"/>
                      <a:pt x="1331" y="11789"/>
                    </a:cubicBezTo>
                    <a:cubicBezTo>
                      <a:pt x="1331" y="11235"/>
                      <a:pt x="1331" y="10680"/>
                      <a:pt x="1331" y="10089"/>
                    </a:cubicBezTo>
                    <a:cubicBezTo>
                      <a:pt x="1775" y="9793"/>
                      <a:pt x="2256" y="9497"/>
                      <a:pt x="2699" y="9164"/>
                    </a:cubicBezTo>
                    <a:cubicBezTo>
                      <a:pt x="3032" y="8943"/>
                      <a:pt x="3328" y="8721"/>
                      <a:pt x="3624" y="8462"/>
                    </a:cubicBezTo>
                    <a:close/>
                    <a:moveTo>
                      <a:pt x="3698" y="10532"/>
                    </a:moveTo>
                    <a:cubicBezTo>
                      <a:pt x="3698" y="10828"/>
                      <a:pt x="3734" y="11124"/>
                      <a:pt x="3734" y="11457"/>
                    </a:cubicBezTo>
                    <a:lnTo>
                      <a:pt x="3734" y="11826"/>
                    </a:lnTo>
                    <a:cubicBezTo>
                      <a:pt x="3254" y="12048"/>
                      <a:pt x="2847" y="12307"/>
                      <a:pt x="2441" y="12640"/>
                    </a:cubicBezTo>
                    <a:cubicBezTo>
                      <a:pt x="2071" y="12935"/>
                      <a:pt x="1701" y="13194"/>
                      <a:pt x="1331" y="13490"/>
                    </a:cubicBezTo>
                    <a:cubicBezTo>
                      <a:pt x="1331" y="13009"/>
                      <a:pt x="1331" y="12529"/>
                      <a:pt x="1331" y="12048"/>
                    </a:cubicBezTo>
                    <a:lnTo>
                      <a:pt x="1405" y="12048"/>
                    </a:lnTo>
                    <a:cubicBezTo>
                      <a:pt x="1960" y="11678"/>
                      <a:pt x="2514" y="11346"/>
                      <a:pt x="3032" y="10976"/>
                    </a:cubicBezTo>
                    <a:cubicBezTo>
                      <a:pt x="3254" y="10828"/>
                      <a:pt x="3476" y="10680"/>
                      <a:pt x="3698" y="10532"/>
                    </a:cubicBezTo>
                    <a:close/>
                    <a:moveTo>
                      <a:pt x="3771" y="12196"/>
                    </a:moveTo>
                    <a:cubicBezTo>
                      <a:pt x="3771" y="12640"/>
                      <a:pt x="3771" y="13083"/>
                      <a:pt x="3808" y="13527"/>
                    </a:cubicBezTo>
                    <a:cubicBezTo>
                      <a:pt x="2958" y="13971"/>
                      <a:pt x="2182" y="14488"/>
                      <a:pt x="1405" y="15080"/>
                    </a:cubicBezTo>
                    <a:cubicBezTo>
                      <a:pt x="1405" y="14747"/>
                      <a:pt x="1368" y="14414"/>
                      <a:pt x="1368" y="14082"/>
                    </a:cubicBezTo>
                    <a:lnTo>
                      <a:pt x="1368" y="13749"/>
                    </a:lnTo>
                    <a:cubicBezTo>
                      <a:pt x="1812" y="13490"/>
                      <a:pt x="2293" y="13194"/>
                      <a:pt x="2736" y="12898"/>
                    </a:cubicBezTo>
                    <a:cubicBezTo>
                      <a:pt x="3106" y="12677"/>
                      <a:pt x="3439" y="12455"/>
                      <a:pt x="3771" y="12196"/>
                    </a:cubicBezTo>
                    <a:close/>
                    <a:moveTo>
                      <a:pt x="3808" y="13860"/>
                    </a:moveTo>
                    <a:cubicBezTo>
                      <a:pt x="3845" y="14340"/>
                      <a:pt x="3882" y="14858"/>
                      <a:pt x="3882" y="15376"/>
                    </a:cubicBezTo>
                    <a:cubicBezTo>
                      <a:pt x="3624" y="15597"/>
                      <a:pt x="3365" y="15819"/>
                      <a:pt x="3106" y="16041"/>
                    </a:cubicBezTo>
                    <a:cubicBezTo>
                      <a:pt x="2625" y="16522"/>
                      <a:pt x="2108" y="16928"/>
                      <a:pt x="1516" y="17224"/>
                    </a:cubicBezTo>
                    <a:cubicBezTo>
                      <a:pt x="1479" y="16633"/>
                      <a:pt x="1442" y="16004"/>
                      <a:pt x="1442" y="15376"/>
                    </a:cubicBezTo>
                    <a:cubicBezTo>
                      <a:pt x="2293" y="15006"/>
                      <a:pt x="3106" y="14488"/>
                      <a:pt x="3808" y="13860"/>
                    </a:cubicBezTo>
                    <a:close/>
                    <a:moveTo>
                      <a:pt x="3919" y="15893"/>
                    </a:moveTo>
                    <a:cubicBezTo>
                      <a:pt x="3956" y="16263"/>
                      <a:pt x="3993" y="16669"/>
                      <a:pt x="3993" y="17076"/>
                    </a:cubicBezTo>
                    <a:cubicBezTo>
                      <a:pt x="3734" y="17261"/>
                      <a:pt x="3476" y="17483"/>
                      <a:pt x="3217" y="17668"/>
                    </a:cubicBezTo>
                    <a:cubicBezTo>
                      <a:pt x="2699" y="18074"/>
                      <a:pt x="2182" y="18518"/>
                      <a:pt x="1664" y="18925"/>
                    </a:cubicBezTo>
                    <a:cubicBezTo>
                      <a:pt x="1628" y="18416"/>
                      <a:pt x="1592" y="17908"/>
                      <a:pt x="1555" y="17400"/>
                    </a:cubicBezTo>
                    <a:lnTo>
                      <a:pt x="1555" y="17400"/>
                    </a:lnTo>
                    <a:cubicBezTo>
                      <a:pt x="1559" y="17409"/>
                      <a:pt x="1567" y="17409"/>
                      <a:pt x="1590" y="17409"/>
                    </a:cubicBezTo>
                    <a:cubicBezTo>
                      <a:pt x="2145" y="17224"/>
                      <a:pt x="2662" y="16891"/>
                      <a:pt x="3106" y="16522"/>
                    </a:cubicBezTo>
                    <a:cubicBezTo>
                      <a:pt x="3365" y="16337"/>
                      <a:pt x="3661" y="16115"/>
                      <a:pt x="3919" y="15893"/>
                    </a:cubicBezTo>
                    <a:close/>
                    <a:moveTo>
                      <a:pt x="4030" y="17483"/>
                    </a:moveTo>
                    <a:cubicBezTo>
                      <a:pt x="4067" y="17890"/>
                      <a:pt x="4141" y="18296"/>
                      <a:pt x="4178" y="18740"/>
                    </a:cubicBezTo>
                    <a:cubicBezTo>
                      <a:pt x="3882" y="18962"/>
                      <a:pt x="3624" y="19183"/>
                      <a:pt x="3402" y="19405"/>
                    </a:cubicBezTo>
                    <a:cubicBezTo>
                      <a:pt x="2847" y="19849"/>
                      <a:pt x="2293" y="20293"/>
                      <a:pt x="1738" y="20699"/>
                    </a:cubicBezTo>
                    <a:cubicBezTo>
                      <a:pt x="1701" y="20145"/>
                      <a:pt x="1664" y="19590"/>
                      <a:pt x="1627" y="19073"/>
                    </a:cubicBezTo>
                    <a:lnTo>
                      <a:pt x="1738" y="19073"/>
                    </a:lnTo>
                    <a:cubicBezTo>
                      <a:pt x="2293" y="18740"/>
                      <a:pt x="2847" y="18370"/>
                      <a:pt x="3365" y="18000"/>
                    </a:cubicBezTo>
                    <a:cubicBezTo>
                      <a:pt x="3587" y="17853"/>
                      <a:pt x="3808" y="17668"/>
                      <a:pt x="4030" y="17483"/>
                    </a:cubicBezTo>
                    <a:close/>
                    <a:moveTo>
                      <a:pt x="48136" y="698"/>
                    </a:moveTo>
                    <a:cubicBezTo>
                      <a:pt x="48062" y="4395"/>
                      <a:pt x="47914" y="8055"/>
                      <a:pt x="47693" y="11715"/>
                    </a:cubicBezTo>
                    <a:cubicBezTo>
                      <a:pt x="47473" y="14941"/>
                      <a:pt x="46853" y="18712"/>
                      <a:pt x="47851" y="21767"/>
                    </a:cubicBezTo>
                    <a:lnTo>
                      <a:pt x="47851" y="21767"/>
                    </a:lnTo>
                    <a:cubicBezTo>
                      <a:pt x="46662" y="21544"/>
                      <a:pt x="45389" y="21481"/>
                      <a:pt x="44106" y="21481"/>
                    </a:cubicBezTo>
                    <a:cubicBezTo>
                      <a:pt x="42444" y="21481"/>
                      <a:pt x="40765" y="21587"/>
                      <a:pt x="39226" y="21587"/>
                    </a:cubicBezTo>
                    <a:cubicBezTo>
                      <a:pt x="35233" y="21587"/>
                      <a:pt x="31241" y="21698"/>
                      <a:pt x="27248" y="21808"/>
                    </a:cubicBezTo>
                    <a:cubicBezTo>
                      <a:pt x="23255" y="21882"/>
                      <a:pt x="19188" y="21956"/>
                      <a:pt x="15195" y="22030"/>
                    </a:cubicBezTo>
                    <a:cubicBezTo>
                      <a:pt x="14977" y="22033"/>
                      <a:pt x="14758" y="22034"/>
                      <a:pt x="14539" y="22034"/>
                    </a:cubicBezTo>
                    <a:cubicBezTo>
                      <a:pt x="12544" y="22034"/>
                      <a:pt x="10512" y="21939"/>
                      <a:pt x="8497" y="21939"/>
                    </a:cubicBezTo>
                    <a:cubicBezTo>
                      <a:pt x="7507" y="21939"/>
                      <a:pt x="6521" y="21962"/>
                      <a:pt x="5546" y="22030"/>
                    </a:cubicBezTo>
                    <a:cubicBezTo>
                      <a:pt x="5546" y="18333"/>
                      <a:pt x="5065" y="14599"/>
                      <a:pt x="4955" y="10939"/>
                    </a:cubicBezTo>
                    <a:cubicBezTo>
                      <a:pt x="4807" y="7538"/>
                      <a:pt x="5065" y="4099"/>
                      <a:pt x="4622" y="735"/>
                    </a:cubicBezTo>
                    <a:lnTo>
                      <a:pt x="4622" y="735"/>
                    </a:lnTo>
                    <a:cubicBezTo>
                      <a:pt x="6206" y="967"/>
                      <a:pt x="7825" y="1027"/>
                      <a:pt x="9449" y="1027"/>
                    </a:cubicBezTo>
                    <a:cubicBezTo>
                      <a:pt x="11197" y="1027"/>
                      <a:pt x="12952" y="957"/>
                      <a:pt x="14678" y="957"/>
                    </a:cubicBezTo>
                    <a:lnTo>
                      <a:pt x="37526" y="957"/>
                    </a:lnTo>
                    <a:cubicBezTo>
                      <a:pt x="39300" y="957"/>
                      <a:pt x="41154" y="1036"/>
                      <a:pt x="43004" y="1036"/>
                    </a:cubicBezTo>
                    <a:cubicBezTo>
                      <a:pt x="44740" y="1036"/>
                      <a:pt x="46472" y="966"/>
                      <a:pt x="48136" y="698"/>
                    </a:cubicBezTo>
                    <a:close/>
                    <a:moveTo>
                      <a:pt x="4215" y="19220"/>
                    </a:moveTo>
                    <a:cubicBezTo>
                      <a:pt x="4289" y="19590"/>
                      <a:pt x="4326" y="19923"/>
                      <a:pt x="4363" y="20256"/>
                    </a:cubicBezTo>
                    <a:cubicBezTo>
                      <a:pt x="3919" y="20514"/>
                      <a:pt x="3476" y="20847"/>
                      <a:pt x="3069" y="21180"/>
                    </a:cubicBezTo>
                    <a:cubicBezTo>
                      <a:pt x="2662" y="21513"/>
                      <a:pt x="2256" y="21845"/>
                      <a:pt x="1849" y="22178"/>
                    </a:cubicBezTo>
                    <a:cubicBezTo>
                      <a:pt x="1812" y="21734"/>
                      <a:pt x="1775" y="21328"/>
                      <a:pt x="1775" y="20884"/>
                    </a:cubicBezTo>
                    <a:lnTo>
                      <a:pt x="1849" y="20884"/>
                    </a:lnTo>
                    <a:cubicBezTo>
                      <a:pt x="2404" y="20551"/>
                      <a:pt x="2995" y="20182"/>
                      <a:pt x="3550" y="19775"/>
                    </a:cubicBezTo>
                    <a:cubicBezTo>
                      <a:pt x="3771" y="19590"/>
                      <a:pt x="3993" y="19442"/>
                      <a:pt x="4215" y="19220"/>
                    </a:cubicBezTo>
                    <a:close/>
                    <a:moveTo>
                      <a:pt x="4437" y="20551"/>
                    </a:moveTo>
                    <a:cubicBezTo>
                      <a:pt x="4474" y="20884"/>
                      <a:pt x="4548" y="21254"/>
                      <a:pt x="4622" y="21587"/>
                    </a:cubicBezTo>
                    <a:cubicBezTo>
                      <a:pt x="3550" y="21993"/>
                      <a:pt x="2625" y="22918"/>
                      <a:pt x="1923" y="23805"/>
                    </a:cubicBezTo>
                    <a:cubicBezTo>
                      <a:pt x="1886" y="23324"/>
                      <a:pt x="1886" y="22844"/>
                      <a:pt x="1849" y="22400"/>
                    </a:cubicBezTo>
                    <a:cubicBezTo>
                      <a:pt x="2367" y="22030"/>
                      <a:pt x="2921" y="21661"/>
                      <a:pt x="3439" y="21291"/>
                    </a:cubicBezTo>
                    <a:cubicBezTo>
                      <a:pt x="3771" y="21069"/>
                      <a:pt x="4104" y="20810"/>
                      <a:pt x="4437" y="20551"/>
                    </a:cubicBezTo>
                    <a:close/>
                    <a:moveTo>
                      <a:pt x="47175" y="22400"/>
                    </a:moveTo>
                    <a:cubicBezTo>
                      <a:pt x="46805" y="22733"/>
                      <a:pt x="46436" y="23028"/>
                      <a:pt x="46103" y="23287"/>
                    </a:cubicBezTo>
                    <a:lnTo>
                      <a:pt x="46140" y="23250"/>
                    </a:lnTo>
                    <a:lnTo>
                      <a:pt x="46140" y="23250"/>
                    </a:lnTo>
                    <a:cubicBezTo>
                      <a:pt x="45622" y="23657"/>
                      <a:pt x="44883" y="24064"/>
                      <a:pt x="44624" y="24655"/>
                    </a:cubicBezTo>
                    <a:lnTo>
                      <a:pt x="43700" y="24655"/>
                    </a:lnTo>
                    <a:cubicBezTo>
                      <a:pt x="44402" y="24027"/>
                      <a:pt x="45068" y="23287"/>
                      <a:pt x="45659" y="22511"/>
                    </a:cubicBezTo>
                    <a:cubicBezTo>
                      <a:pt x="46177" y="22511"/>
                      <a:pt x="46694" y="22474"/>
                      <a:pt x="47175" y="22400"/>
                    </a:cubicBezTo>
                    <a:close/>
                    <a:moveTo>
                      <a:pt x="45326" y="22548"/>
                    </a:moveTo>
                    <a:cubicBezTo>
                      <a:pt x="44550" y="23139"/>
                      <a:pt x="43848" y="23879"/>
                      <a:pt x="43256" y="24692"/>
                    </a:cubicBezTo>
                    <a:lnTo>
                      <a:pt x="41925" y="24655"/>
                    </a:lnTo>
                    <a:cubicBezTo>
                      <a:pt x="42554" y="24027"/>
                      <a:pt x="43367" y="23361"/>
                      <a:pt x="43774" y="22548"/>
                    </a:cubicBezTo>
                    <a:close/>
                    <a:moveTo>
                      <a:pt x="41703" y="22511"/>
                    </a:moveTo>
                    <a:cubicBezTo>
                      <a:pt x="41444" y="22696"/>
                      <a:pt x="41260" y="22918"/>
                      <a:pt x="41038" y="23139"/>
                    </a:cubicBezTo>
                    <a:cubicBezTo>
                      <a:pt x="40631" y="23546"/>
                      <a:pt x="40261" y="23953"/>
                      <a:pt x="39855" y="24359"/>
                    </a:cubicBezTo>
                    <a:cubicBezTo>
                      <a:pt x="39764" y="24511"/>
                      <a:pt x="39872" y="24638"/>
                      <a:pt x="39954" y="24638"/>
                    </a:cubicBezTo>
                    <a:cubicBezTo>
                      <a:pt x="39972" y="24638"/>
                      <a:pt x="39989" y="24632"/>
                      <a:pt x="40003" y="24618"/>
                    </a:cubicBezTo>
                    <a:lnTo>
                      <a:pt x="40040" y="24544"/>
                    </a:lnTo>
                    <a:cubicBezTo>
                      <a:pt x="40446" y="24138"/>
                      <a:pt x="40890" y="23805"/>
                      <a:pt x="41297" y="23398"/>
                    </a:cubicBezTo>
                    <a:cubicBezTo>
                      <a:pt x="41592" y="23139"/>
                      <a:pt x="41888" y="22844"/>
                      <a:pt x="42147" y="22548"/>
                    </a:cubicBezTo>
                    <a:lnTo>
                      <a:pt x="43404" y="22548"/>
                    </a:lnTo>
                    <a:cubicBezTo>
                      <a:pt x="42775" y="23102"/>
                      <a:pt x="42221" y="23768"/>
                      <a:pt x="41740" y="24470"/>
                    </a:cubicBezTo>
                    <a:cubicBezTo>
                      <a:pt x="41666" y="24507"/>
                      <a:pt x="41666" y="24581"/>
                      <a:pt x="41740" y="24655"/>
                    </a:cubicBezTo>
                    <a:cubicBezTo>
                      <a:pt x="40483" y="24655"/>
                      <a:pt x="39263" y="24692"/>
                      <a:pt x="38043" y="24729"/>
                    </a:cubicBezTo>
                    <a:cubicBezTo>
                      <a:pt x="38930" y="24027"/>
                      <a:pt x="39781" y="23287"/>
                      <a:pt x="40594" y="22511"/>
                    </a:cubicBezTo>
                    <a:close/>
                    <a:moveTo>
                      <a:pt x="4696" y="21845"/>
                    </a:moveTo>
                    <a:cubicBezTo>
                      <a:pt x="4733" y="22030"/>
                      <a:pt x="4770" y="22215"/>
                      <a:pt x="4807" y="22400"/>
                    </a:cubicBezTo>
                    <a:cubicBezTo>
                      <a:pt x="4141" y="22696"/>
                      <a:pt x="3587" y="23361"/>
                      <a:pt x="3106" y="23805"/>
                    </a:cubicBezTo>
                    <a:cubicBezTo>
                      <a:pt x="2699" y="24101"/>
                      <a:pt x="2330" y="24433"/>
                      <a:pt x="1997" y="24766"/>
                    </a:cubicBezTo>
                    <a:cubicBezTo>
                      <a:pt x="1960" y="24581"/>
                      <a:pt x="1923" y="24359"/>
                      <a:pt x="1923" y="24138"/>
                    </a:cubicBezTo>
                    <a:lnTo>
                      <a:pt x="1960" y="24138"/>
                    </a:lnTo>
                    <a:cubicBezTo>
                      <a:pt x="2404" y="23657"/>
                      <a:pt x="2921" y="23213"/>
                      <a:pt x="3439" y="22807"/>
                    </a:cubicBezTo>
                    <a:cubicBezTo>
                      <a:pt x="3845" y="22474"/>
                      <a:pt x="4289" y="22178"/>
                      <a:pt x="4696" y="21845"/>
                    </a:cubicBezTo>
                    <a:close/>
                    <a:moveTo>
                      <a:pt x="40151" y="22511"/>
                    </a:moveTo>
                    <a:cubicBezTo>
                      <a:pt x="39300" y="23213"/>
                      <a:pt x="38524" y="23990"/>
                      <a:pt x="37784" y="24655"/>
                    </a:cubicBezTo>
                    <a:lnTo>
                      <a:pt x="37784" y="24618"/>
                    </a:lnTo>
                    <a:cubicBezTo>
                      <a:pt x="37747" y="24655"/>
                      <a:pt x="37747" y="24692"/>
                      <a:pt x="37784" y="24766"/>
                    </a:cubicBezTo>
                    <a:lnTo>
                      <a:pt x="36564" y="24803"/>
                    </a:lnTo>
                    <a:cubicBezTo>
                      <a:pt x="37045" y="24396"/>
                      <a:pt x="37489" y="23990"/>
                      <a:pt x="38006" y="23620"/>
                    </a:cubicBezTo>
                    <a:cubicBezTo>
                      <a:pt x="38487" y="23287"/>
                      <a:pt x="39004" y="22918"/>
                      <a:pt x="39448" y="22511"/>
                    </a:cubicBezTo>
                    <a:close/>
                    <a:moveTo>
                      <a:pt x="38894" y="22548"/>
                    </a:moveTo>
                    <a:cubicBezTo>
                      <a:pt x="38487" y="22807"/>
                      <a:pt x="38117" y="23102"/>
                      <a:pt x="37747" y="23398"/>
                    </a:cubicBezTo>
                    <a:lnTo>
                      <a:pt x="37784" y="23361"/>
                    </a:lnTo>
                    <a:lnTo>
                      <a:pt x="37784" y="23361"/>
                    </a:lnTo>
                    <a:cubicBezTo>
                      <a:pt x="37230" y="23805"/>
                      <a:pt x="36712" y="24285"/>
                      <a:pt x="36232" y="24803"/>
                    </a:cubicBezTo>
                    <a:lnTo>
                      <a:pt x="34938" y="24840"/>
                    </a:lnTo>
                    <a:cubicBezTo>
                      <a:pt x="35418" y="24433"/>
                      <a:pt x="35899" y="24027"/>
                      <a:pt x="36380" y="23620"/>
                    </a:cubicBezTo>
                    <a:cubicBezTo>
                      <a:pt x="36749" y="23250"/>
                      <a:pt x="37156" y="22918"/>
                      <a:pt x="37526" y="22548"/>
                    </a:cubicBezTo>
                    <a:close/>
                    <a:moveTo>
                      <a:pt x="36860" y="22585"/>
                    </a:moveTo>
                    <a:cubicBezTo>
                      <a:pt x="36564" y="22881"/>
                      <a:pt x="36306" y="23139"/>
                      <a:pt x="36047" y="23361"/>
                    </a:cubicBezTo>
                    <a:lnTo>
                      <a:pt x="36084" y="23287"/>
                    </a:lnTo>
                    <a:lnTo>
                      <a:pt x="36084" y="23287"/>
                    </a:lnTo>
                    <a:cubicBezTo>
                      <a:pt x="35529" y="23805"/>
                      <a:pt x="34975" y="24359"/>
                      <a:pt x="34420" y="24877"/>
                    </a:cubicBezTo>
                    <a:lnTo>
                      <a:pt x="33311" y="24951"/>
                    </a:lnTo>
                    <a:cubicBezTo>
                      <a:pt x="33792" y="24544"/>
                      <a:pt x="34235" y="24175"/>
                      <a:pt x="34679" y="23805"/>
                    </a:cubicBezTo>
                    <a:cubicBezTo>
                      <a:pt x="35123" y="23435"/>
                      <a:pt x="35566" y="23028"/>
                      <a:pt x="35936" y="22585"/>
                    </a:cubicBezTo>
                    <a:close/>
                    <a:moveTo>
                      <a:pt x="35455" y="22585"/>
                    </a:moveTo>
                    <a:cubicBezTo>
                      <a:pt x="35086" y="22955"/>
                      <a:pt x="34753" y="23324"/>
                      <a:pt x="34420" y="23620"/>
                    </a:cubicBezTo>
                    <a:lnTo>
                      <a:pt x="34420" y="23546"/>
                    </a:lnTo>
                    <a:cubicBezTo>
                      <a:pt x="33939" y="24027"/>
                      <a:pt x="33422" y="24470"/>
                      <a:pt x="32941" y="24951"/>
                    </a:cubicBezTo>
                    <a:lnTo>
                      <a:pt x="31425" y="25025"/>
                    </a:lnTo>
                    <a:cubicBezTo>
                      <a:pt x="32350" y="24285"/>
                      <a:pt x="33200" y="23472"/>
                      <a:pt x="33976" y="22622"/>
                    </a:cubicBezTo>
                    <a:lnTo>
                      <a:pt x="35455" y="22585"/>
                    </a:lnTo>
                    <a:close/>
                    <a:moveTo>
                      <a:pt x="33348" y="22696"/>
                    </a:moveTo>
                    <a:cubicBezTo>
                      <a:pt x="32498" y="23435"/>
                      <a:pt x="31758" y="24285"/>
                      <a:pt x="30982" y="25062"/>
                    </a:cubicBezTo>
                    <a:lnTo>
                      <a:pt x="29910" y="25110"/>
                    </a:lnTo>
                    <a:lnTo>
                      <a:pt x="29910" y="25110"/>
                    </a:lnTo>
                    <a:lnTo>
                      <a:pt x="29910" y="25062"/>
                    </a:lnTo>
                    <a:cubicBezTo>
                      <a:pt x="30390" y="24618"/>
                      <a:pt x="30834" y="24212"/>
                      <a:pt x="31315" y="23768"/>
                    </a:cubicBezTo>
                    <a:cubicBezTo>
                      <a:pt x="31684" y="23435"/>
                      <a:pt x="32017" y="23065"/>
                      <a:pt x="32350" y="22696"/>
                    </a:cubicBezTo>
                    <a:close/>
                    <a:moveTo>
                      <a:pt x="31943" y="22733"/>
                    </a:moveTo>
                    <a:cubicBezTo>
                      <a:pt x="31610" y="22991"/>
                      <a:pt x="31352" y="23287"/>
                      <a:pt x="31093" y="23583"/>
                    </a:cubicBezTo>
                    <a:cubicBezTo>
                      <a:pt x="30649" y="24027"/>
                      <a:pt x="30205" y="24507"/>
                      <a:pt x="29762" y="24951"/>
                    </a:cubicBezTo>
                    <a:cubicBezTo>
                      <a:pt x="29699" y="24993"/>
                      <a:pt x="29719" y="25070"/>
                      <a:pt x="29769" y="25116"/>
                    </a:cubicBezTo>
                    <a:lnTo>
                      <a:pt x="29769" y="25116"/>
                    </a:lnTo>
                    <a:lnTo>
                      <a:pt x="28505" y="25173"/>
                    </a:lnTo>
                    <a:cubicBezTo>
                      <a:pt x="29318" y="24433"/>
                      <a:pt x="30058" y="23620"/>
                      <a:pt x="30686" y="22733"/>
                    </a:cubicBezTo>
                    <a:close/>
                    <a:moveTo>
                      <a:pt x="5102" y="22991"/>
                    </a:moveTo>
                    <a:cubicBezTo>
                      <a:pt x="5176" y="23028"/>
                      <a:pt x="5213" y="23065"/>
                      <a:pt x="5287" y="23065"/>
                    </a:cubicBezTo>
                    <a:lnTo>
                      <a:pt x="6101" y="23139"/>
                    </a:lnTo>
                    <a:cubicBezTo>
                      <a:pt x="5176" y="23805"/>
                      <a:pt x="4326" y="24544"/>
                      <a:pt x="3439" y="25210"/>
                    </a:cubicBezTo>
                    <a:lnTo>
                      <a:pt x="2736" y="25210"/>
                    </a:lnTo>
                    <a:cubicBezTo>
                      <a:pt x="2995" y="25025"/>
                      <a:pt x="3254" y="24766"/>
                      <a:pt x="3550" y="24507"/>
                    </a:cubicBezTo>
                    <a:lnTo>
                      <a:pt x="3587" y="24470"/>
                    </a:lnTo>
                    <a:cubicBezTo>
                      <a:pt x="4104" y="24027"/>
                      <a:pt x="4622" y="23509"/>
                      <a:pt x="5102" y="22991"/>
                    </a:cubicBezTo>
                    <a:close/>
                    <a:moveTo>
                      <a:pt x="6212" y="23176"/>
                    </a:moveTo>
                    <a:lnTo>
                      <a:pt x="6212" y="23176"/>
                    </a:lnTo>
                    <a:cubicBezTo>
                      <a:pt x="7062" y="23250"/>
                      <a:pt x="7949" y="23287"/>
                      <a:pt x="8799" y="23287"/>
                    </a:cubicBezTo>
                    <a:cubicBezTo>
                      <a:pt x="8467" y="23546"/>
                      <a:pt x="8134" y="23842"/>
                      <a:pt x="7838" y="24138"/>
                    </a:cubicBezTo>
                    <a:lnTo>
                      <a:pt x="7875" y="24101"/>
                    </a:lnTo>
                    <a:lnTo>
                      <a:pt x="7875" y="24101"/>
                    </a:lnTo>
                    <a:cubicBezTo>
                      <a:pt x="7469" y="24470"/>
                      <a:pt x="7062" y="24877"/>
                      <a:pt x="6655" y="25247"/>
                    </a:cubicBezTo>
                    <a:lnTo>
                      <a:pt x="5546" y="25247"/>
                    </a:lnTo>
                    <a:cubicBezTo>
                      <a:pt x="5805" y="25062"/>
                      <a:pt x="6064" y="24877"/>
                      <a:pt x="6322" y="24655"/>
                    </a:cubicBezTo>
                    <a:cubicBezTo>
                      <a:pt x="6766" y="24396"/>
                      <a:pt x="7173" y="24027"/>
                      <a:pt x="7505" y="23620"/>
                    </a:cubicBezTo>
                    <a:cubicBezTo>
                      <a:pt x="7535" y="23590"/>
                      <a:pt x="7517" y="23536"/>
                      <a:pt x="7470" y="23536"/>
                    </a:cubicBezTo>
                    <a:cubicBezTo>
                      <a:pt x="7458" y="23536"/>
                      <a:pt x="7446" y="23539"/>
                      <a:pt x="7432" y="23546"/>
                    </a:cubicBezTo>
                    <a:cubicBezTo>
                      <a:pt x="6988" y="23768"/>
                      <a:pt x="6618" y="24027"/>
                      <a:pt x="6285" y="24359"/>
                    </a:cubicBezTo>
                    <a:cubicBezTo>
                      <a:pt x="5916" y="24655"/>
                      <a:pt x="5583" y="24951"/>
                      <a:pt x="5250" y="25247"/>
                    </a:cubicBezTo>
                    <a:lnTo>
                      <a:pt x="3882" y="25247"/>
                    </a:lnTo>
                    <a:cubicBezTo>
                      <a:pt x="4770" y="24729"/>
                      <a:pt x="5583" y="24027"/>
                      <a:pt x="6212" y="23250"/>
                    </a:cubicBezTo>
                    <a:cubicBezTo>
                      <a:pt x="6248" y="23213"/>
                      <a:pt x="6248" y="23213"/>
                      <a:pt x="6212" y="23176"/>
                    </a:cubicBezTo>
                    <a:close/>
                    <a:moveTo>
                      <a:pt x="30279" y="22733"/>
                    </a:moveTo>
                    <a:lnTo>
                      <a:pt x="30279" y="22733"/>
                    </a:lnTo>
                    <a:cubicBezTo>
                      <a:pt x="29515" y="23570"/>
                      <a:pt x="28859" y="24406"/>
                      <a:pt x="28098" y="25173"/>
                    </a:cubicBezTo>
                    <a:lnTo>
                      <a:pt x="28098" y="25173"/>
                    </a:lnTo>
                    <a:lnTo>
                      <a:pt x="27322" y="25210"/>
                    </a:lnTo>
                    <a:cubicBezTo>
                      <a:pt x="27987" y="24544"/>
                      <a:pt x="28505" y="23768"/>
                      <a:pt x="28874" y="22918"/>
                    </a:cubicBezTo>
                    <a:cubicBezTo>
                      <a:pt x="28901" y="22865"/>
                      <a:pt x="28834" y="22813"/>
                      <a:pt x="28767" y="22813"/>
                    </a:cubicBezTo>
                    <a:cubicBezTo>
                      <a:pt x="28739" y="22813"/>
                      <a:pt x="28711" y="22822"/>
                      <a:pt x="28690" y="22844"/>
                    </a:cubicBezTo>
                    <a:cubicBezTo>
                      <a:pt x="28320" y="23213"/>
                      <a:pt x="28024" y="23620"/>
                      <a:pt x="27765" y="24064"/>
                    </a:cubicBezTo>
                    <a:cubicBezTo>
                      <a:pt x="27470" y="24433"/>
                      <a:pt x="27211" y="24840"/>
                      <a:pt x="26952" y="25210"/>
                    </a:cubicBezTo>
                    <a:lnTo>
                      <a:pt x="25325" y="25247"/>
                    </a:lnTo>
                    <a:cubicBezTo>
                      <a:pt x="26065" y="24507"/>
                      <a:pt x="26693" y="23694"/>
                      <a:pt x="27248" y="22807"/>
                    </a:cubicBezTo>
                    <a:lnTo>
                      <a:pt x="30279" y="22733"/>
                    </a:lnTo>
                    <a:close/>
                    <a:moveTo>
                      <a:pt x="10648" y="23324"/>
                    </a:moveTo>
                    <a:cubicBezTo>
                      <a:pt x="10204" y="23546"/>
                      <a:pt x="9835" y="23879"/>
                      <a:pt x="9465" y="24212"/>
                    </a:cubicBezTo>
                    <a:lnTo>
                      <a:pt x="9502" y="24212"/>
                    </a:lnTo>
                    <a:cubicBezTo>
                      <a:pt x="9132" y="24544"/>
                      <a:pt x="8762" y="24914"/>
                      <a:pt x="8393" y="25284"/>
                    </a:cubicBezTo>
                    <a:lnTo>
                      <a:pt x="6951" y="25284"/>
                    </a:lnTo>
                    <a:cubicBezTo>
                      <a:pt x="7321" y="24951"/>
                      <a:pt x="7690" y="24655"/>
                      <a:pt x="8060" y="24359"/>
                    </a:cubicBezTo>
                    <a:cubicBezTo>
                      <a:pt x="8467" y="24027"/>
                      <a:pt x="8836" y="23694"/>
                      <a:pt x="9206" y="23324"/>
                    </a:cubicBezTo>
                    <a:close/>
                    <a:moveTo>
                      <a:pt x="26952" y="22807"/>
                    </a:moveTo>
                    <a:lnTo>
                      <a:pt x="26952" y="22807"/>
                    </a:lnTo>
                    <a:cubicBezTo>
                      <a:pt x="26213" y="23546"/>
                      <a:pt x="25547" y="24396"/>
                      <a:pt x="24956" y="25247"/>
                    </a:cubicBezTo>
                    <a:lnTo>
                      <a:pt x="23662" y="25284"/>
                    </a:lnTo>
                    <a:cubicBezTo>
                      <a:pt x="24364" y="24507"/>
                      <a:pt x="25030" y="23694"/>
                      <a:pt x="25621" y="22844"/>
                    </a:cubicBezTo>
                    <a:lnTo>
                      <a:pt x="26952" y="22807"/>
                    </a:lnTo>
                    <a:close/>
                    <a:moveTo>
                      <a:pt x="12423" y="23176"/>
                    </a:moveTo>
                    <a:lnTo>
                      <a:pt x="12423" y="23176"/>
                    </a:lnTo>
                    <a:cubicBezTo>
                      <a:pt x="11979" y="23509"/>
                      <a:pt x="11572" y="23916"/>
                      <a:pt x="11203" y="24322"/>
                    </a:cubicBezTo>
                    <a:lnTo>
                      <a:pt x="10130" y="25321"/>
                    </a:lnTo>
                    <a:lnTo>
                      <a:pt x="8689" y="25284"/>
                    </a:lnTo>
                    <a:lnTo>
                      <a:pt x="9687" y="24396"/>
                    </a:lnTo>
                    <a:cubicBezTo>
                      <a:pt x="10167" y="24064"/>
                      <a:pt x="10574" y="23694"/>
                      <a:pt x="10944" y="23250"/>
                    </a:cubicBezTo>
                    <a:lnTo>
                      <a:pt x="12423" y="23176"/>
                    </a:lnTo>
                    <a:close/>
                    <a:moveTo>
                      <a:pt x="14209" y="23154"/>
                    </a:moveTo>
                    <a:lnTo>
                      <a:pt x="14209" y="23154"/>
                    </a:lnTo>
                    <a:cubicBezTo>
                      <a:pt x="13701" y="23447"/>
                      <a:pt x="13229" y="23812"/>
                      <a:pt x="12829" y="24248"/>
                    </a:cubicBezTo>
                    <a:cubicBezTo>
                      <a:pt x="12497" y="24581"/>
                      <a:pt x="12164" y="24951"/>
                      <a:pt x="11868" y="25321"/>
                    </a:cubicBezTo>
                    <a:lnTo>
                      <a:pt x="10500" y="25321"/>
                    </a:lnTo>
                    <a:cubicBezTo>
                      <a:pt x="10796" y="25099"/>
                      <a:pt x="11092" y="24840"/>
                      <a:pt x="11350" y="24618"/>
                    </a:cubicBezTo>
                    <a:cubicBezTo>
                      <a:pt x="11868" y="24212"/>
                      <a:pt x="12312" y="23731"/>
                      <a:pt x="12681" y="23213"/>
                    </a:cubicBezTo>
                    <a:cubicBezTo>
                      <a:pt x="13202" y="23191"/>
                      <a:pt x="13708" y="23168"/>
                      <a:pt x="14209" y="23154"/>
                    </a:cubicBezTo>
                    <a:close/>
                    <a:moveTo>
                      <a:pt x="25325" y="22844"/>
                    </a:moveTo>
                    <a:cubicBezTo>
                      <a:pt x="24596" y="23573"/>
                      <a:pt x="23938" y="24411"/>
                      <a:pt x="23388" y="25321"/>
                    </a:cubicBezTo>
                    <a:lnTo>
                      <a:pt x="21924" y="25321"/>
                    </a:lnTo>
                    <a:cubicBezTo>
                      <a:pt x="22700" y="24581"/>
                      <a:pt x="23403" y="23768"/>
                      <a:pt x="24068" y="22918"/>
                    </a:cubicBezTo>
                    <a:cubicBezTo>
                      <a:pt x="24068" y="22918"/>
                      <a:pt x="24068" y="22881"/>
                      <a:pt x="24068" y="22881"/>
                    </a:cubicBezTo>
                    <a:lnTo>
                      <a:pt x="25325" y="22844"/>
                    </a:lnTo>
                    <a:close/>
                    <a:moveTo>
                      <a:pt x="17340" y="23102"/>
                    </a:moveTo>
                    <a:cubicBezTo>
                      <a:pt x="16822" y="23472"/>
                      <a:pt x="16415" y="23916"/>
                      <a:pt x="16009" y="24396"/>
                    </a:cubicBezTo>
                    <a:cubicBezTo>
                      <a:pt x="15750" y="24729"/>
                      <a:pt x="15491" y="25062"/>
                      <a:pt x="15232" y="25395"/>
                    </a:cubicBezTo>
                    <a:lnTo>
                      <a:pt x="13864" y="25395"/>
                    </a:lnTo>
                    <a:lnTo>
                      <a:pt x="14715" y="24618"/>
                    </a:lnTo>
                    <a:cubicBezTo>
                      <a:pt x="15195" y="24212"/>
                      <a:pt x="15639" y="23731"/>
                      <a:pt x="16046" y="23250"/>
                    </a:cubicBezTo>
                    <a:cubicBezTo>
                      <a:pt x="16076" y="23190"/>
                      <a:pt x="16032" y="23130"/>
                      <a:pt x="15975" y="23130"/>
                    </a:cubicBezTo>
                    <a:cubicBezTo>
                      <a:pt x="15962" y="23130"/>
                      <a:pt x="15948" y="23133"/>
                      <a:pt x="15935" y="23139"/>
                    </a:cubicBezTo>
                    <a:cubicBezTo>
                      <a:pt x="15417" y="23509"/>
                      <a:pt x="14937" y="23953"/>
                      <a:pt x="14493" y="24396"/>
                    </a:cubicBezTo>
                    <a:cubicBezTo>
                      <a:pt x="14160" y="24729"/>
                      <a:pt x="13864" y="25025"/>
                      <a:pt x="13532" y="25358"/>
                    </a:cubicBezTo>
                    <a:lnTo>
                      <a:pt x="12238" y="25321"/>
                    </a:lnTo>
                    <a:cubicBezTo>
                      <a:pt x="12497" y="25062"/>
                      <a:pt x="12718" y="24803"/>
                      <a:pt x="12977" y="24581"/>
                    </a:cubicBezTo>
                    <a:cubicBezTo>
                      <a:pt x="13458" y="24175"/>
                      <a:pt x="13901" y="23731"/>
                      <a:pt x="14308" y="23250"/>
                    </a:cubicBezTo>
                    <a:cubicBezTo>
                      <a:pt x="14335" y="23223"/>
                      <a:pt x="14302" y="23175"/>
                      <a:pt x="14268" y="23152"/>
                    </a:cubicBezTo>
                    <a:lnTo>
                      <a:pt x="14268" y="23152"/>
                    </a:lnTo>
                    <a:cubicBezTo>
                      <a:pt x="14566" y="23144"/>
                      <a:pt x="14862" y="23139"/>
                      <a:pt x="15158" y="23139"/>
                    </a:cubicBezTo>
                    <a:cubicBezTo>
                      <a:pt x="15898" y="23139"/>
                      <a:pt x="16600" y="23102"/>
                      <a:pt x="17340" y="23102"/>
                    </a:cubicBezTo>
                    <a:close/>
                    <a:moveTo>
                      <a:pt x="18966" y="22991"/>
                    </a:moveTo>
                    <a:lnTo>
                      <a:pt x="18966" y="22991"/>
                    </a:lnTo>
                    <a:cubicBezTo>
                      <a:pt x="18116" y="23657"/>
                      <a:pt x="17377" y="24470"/>
                      <a:pt x="16822" y="25395"/>
                    </a:cubicBezTo>
                    <a:lnTo>
                      <a:pt x="16822" y="25321"/>
                    </a:lnTo>
                    <a:lnTo>
                      <a:pt x="15491" y="25321"/>
                    </a:lnTo>
                    <a:cubicBezTo>
                      <a:pt x="15787" y="24988"/>
                      <a:pt x="16046" y="24655"/>
                      <a:pt x="16341" y="24322"/>
                    </a:cubicBezTo>
                    <a:cubicBezTo>
                      <a:pt x="16785" y="23916"/>
                      <a:pt x="17155" y="23472"/>
                      <a:pt x="17525" y="23028"/>
                    </a:cubicBezTo>
                    <a:lnTo>
                      <a:pt x="18966" y="22991"/>
                    </a:lnTo>
                    <a:close/>
                    <a:moveTo>
                      <a:pt x="20519" y="22955"/>
                    </a:moveTo>
                    <a:cubicBezTo>
                      <a:pt x="19780" y="23694"/>
                      <a:pt x="19077" y="24507"/>
                      <a:pt x="18449" y="25395"/>
                    </a:cubicBezTo>
                    <a:lnTo>
                      <a:pt x="18486" y="25321"/>
                    </a:lnTo>
                    <a:lnTo>
                      <a:pt x="17229" y="25321"/>
                    </a:lnTo>
                    <a:lnTo>
                      <a:pt x="18005" y="24433"/>
                    </a:lnTo>
                    <a:cubicBezTo>
                      <a:pt x="18449" y="23990"/>
                      <a:pt x="18818" y="23509"/>
                      <a:pt x="19151" y="23028"/>
                    </a:cubicBezTo>
                    <a:cubicBezTo>
                      <a:pt x="19151" y="22991"/>
                      <a:pt x="19151" y="22991"/>
                      <a:pt x="19151" y="22991"/>
                    </a:cubicBezTo>
                    <a:lnTo>
                      <a:pt x="20519" y="22955"/>
                    </a:lnTo>
                    <a:close/>
                    <a:moveTo>
                      <a:pt x="23957" y="22881"/>
                    </a:moveTo>
                    <a:lnTo>
                      <a:pt x="23957" y="22881"/>
                    </a:lnTo>
                    <a:cubicBezTo>
                      <a:pt x="23070" y="23620"/>
                      <a:pt x="22294" y="24470"/>
                      <a:pt x="21628" y="25395"/>
                    </a:cubicBezTo>
                    <a:lnTo>
                      <a:pt x="21628" y="25321"/>
                    </a:lnTo>
                    <a:lnTo>
                      <a:pt x="20519" y="25321"/>
                    </a:lnTo>
                    <a:cubicBezTo>
                      <a:pt x="21222" y="24692"/>
                      <a:pt x="21776" y="23990"/>
                      <a:pt x="22294" y="23250"/>
                    </a:cubicBezTo>
                    <a:cubicBezTo>
                      <a:pt x="22322" y="23194"/>
                      <a:pt x="22285" y="23115"/>
                      <a:pt x="22233" y="23115"/>
                    </a:cubicBezTo>
                    <a:cubicBezTo>
                      <a:pt x="22217" y="23115"/>
                      <a:pt x="22200" y="23122"/>
                      <a:pt x="22183" y="23139"/>
                    </a:cubicBezTo>
                    <a:cubicBezTo>
                      <a:pt x="21443" y="23768"/>
                      <a:pt x="20778" y="24507"/>
                      <a:pt x="20223" y="25321"/>
                    </a:cubicBezTo>
                    <a:lnTo>
                      <a:pt x="18818" y="25321"/>
                    </a:lnTo>
                    <a:cubicBezTo>
                      <a:pt x="19484" y="24544"/>
                      <a:pt x="20149" y="23768"/>
                      <a:pt x="20704" y="22955"/>
                    </a:cubicBezTo>
                    <a:lnTo>
                      <a:pt x="23957" y="22881"/>
                    </a:lnTo>
                    <a:close/>
                    <a:moveTo>
                      <a:pt x="9605" y="0"/>
                    </a:moveTo>
                    <a:cubicBezTo>
                      <a:pt x="7892" y="0"/>
                      <a:pt x="6184" y="60"/>
                      <a:pt x="4511" y="291"/>
                    </a:cubicBezTo>
                    <a:cubicBezTo>
                      <a:pt x="4481" y="231"/>
                      <a:pt x="4401" y="171"/>
                      <a:pt x="4333" y="171"/>
                    </a:cubicBezTo>
                    <a:cubicBezTo>
                      <a:pt x="4317" y="171"/>
                      <a:pt x="4303" y="174"/>
                      <a:pt x="4289" y="181"/>
                    </a:cubicBezTo>
                    <a:cubicBezTo>
                      <a:pt x="3624" y="513"/>
                      <a:pt x="3069" y="957"/>
                      <a:pt x="2551" y="1475"/>
                    </a:cubicBezTo>
                    <a:cubicBezTo>
                      <a:pt x="1923" y="2029"/>
                      <a:pt x="1147" y="2547"/>
                      <a:pt x="592" y="3138"/>
                    </a:cubicBezTo>
                    <a:cubicBezTo>
                      <a:pt x="444" y="3286"/>
                      <a:pt x="444" y="3545"/>
                      <a:pt x="592" y="3693"/>
                    </a:cubicBezTo>
                    <a:cubicBezTo>
                      <a:pt x="0" y="7205"/>
                      <a:pt x="370" y="10976"/>
                      <a:pt x="481" y="14525"/>
                    </a:cubicBezTo>
                    <a:cubicBezTo>
                      <a:pt x="629" y="18259"/>
                      <a:pt x="703" y="22067"/>
                      <a:pt x="1294" y="25764"/>
                    </a:cubicBezTo>
                    <a:cubicBezTo>
                      <a:pt x="1294" y="25801"/>
                      <a:pt x="1331" y="25801"/>
                      <a:pt x="1331" y="25838"/>
                    </a:cubicBezTo>
                    <a:cubicBezTo>
                      <a:pt x="1405" y="26060"/>
                      <a:pt x="1590" y="26208"/>
                      <a:pt x="1812" y="26208"/>
                    </a:cubicBezTo>
                    <a:cubicBezTo>
                      <a:pt x="5472" y="26411"/>
                      <a:pt x="9151" y="26485"/>
                      <a:pt x="12829" y="26485"/>
                    </a:cubicBezTo>
                    <a:cubicBezTo>
                      <a:pt x="16508" y="26485"/>
                      <a:pt x="20186" y="26411"/>
                      <a:pt x="23846" y="26319"/>
                    </a:cubicBezTo>
                    <a:cubicBezTo>
                      <a:pt x="30797" y="26171"/>
                      <a:pt x="37932" y="26245"/>
                      <a:pt x="44772" y="25247"/>
                    </a:cubicBezTo>
                    <a:cubicBezTo>
                      <a:pt x="44846" y="25284"/>
                      <a:pt x="44920" y="25284"/>
                      <a:pt x="44994" y="25284"/>
                    </a:cubicBezTo>
                    <a:cubicBezTo>
                      <a:pt x="45696" y="25136"/>
                      <a:pt x="46251" y="24359"/>
                      <a:pt x="46731" y="23879"/>
                    </a:cubicBezTo>
                    <a:cubicBezTo>
                      <a:pt x="47286" y="23435"/>
                      <a:pt x="47803" y="22881"/>
                      <a:pt x="48247" y="22289"/>
                    </a:cubicBezTo>
                    <a:cubicBezTo>
                      <a:pt x="48358" y="22289"/>
                      <a:pt x="48432" y="22289"/>
                      <a:pt x="48543" y="22252"/>
                    </a:cubicBezTo>
                    <a:cubicBezTo>
                      <a:pt x="48691" y="22215"/>
                      <a:pt x="48691" y="22030"/>
                      <a:pt x="48543" y="21993"/>
                    </a:cubicBezTo>
                    <a:lnTo>
                      <a:pt x="48321" y="21919"/>
                    </a:lnTo>
                    <a:cubicBezTo>
                      <a:pt x="49023" y="18740"/>
                      <a:pt x="48543" y="15043"/>
                      <a:pt x="48654" y="11789"/>
                    </a:cubicBezTo>
                    <a:cubicBezTo>
                      <a:pt x="48765" y="8018"/>
                      <a:pt x="48913" y="4284"/>
                      <a:pt x="48543" y="550"/>
                    </a:cubicBezTo>
                    <a:cubicBezTo>
                      <a:pt x="48514" y="435"/>
                      <a:pt x="48417" y="342"/>
                      <a:pt x="48306" y="342"/>
                    </a:cubicBezTo>
                    <a:cubicBezTo>
                      <a:pt x="48275" y="342"/>
                      <a:pt x="48243" y="349"/>
                      <a:pt x="48210" y="365"/>
                    </a:cubicBezTo>
                    <a:cubicBezTo>
                      <a:pt x="46489" y="79"/>
                      <a:pt x="44699" y="9"/>
                      <a:pt x="42906" y="9"/>
                    </a:cubicBezTo>
                    <a:cubicBezTo>
                      <a:pt x="41232" y="9"/>
                      <a:pt x="39556" y="70"/>
                      <a:pt x="37932" y="70"/>
                    </a:cubicBezTo>
                    <a:lnTo>
                      <a:pt x="15121" y="70"/>
                    </a:lnTo>
                    <a:cubicBezTo>
                      <a:pt x="13300" y="70"/>
                      <a:pt x="11449" y="0"/>
                      <a:pt x="96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07" name="Google Shape;1307;p32"/>
            <p:cNvGrpSpPr/>
            <p:nvPr/>
          </p:nvGrpSpPr>
          <p:grpSpPr>
            <a:xfrm>
              <a:off x="868950" y="2252150"/>
              <a:ext cx="1169225" cy="859116"/>
              <a:chOff x="576900" y="2077125"/>
              <a:chExt cx="1169225" cy="859116"/>
            </a:xfrm>
          </p:grpSpPr>
          <p:sp>
            <p:nvSpPr>
              <p:cNvPr id="1308" name="Google Shape;1308;p32"/>
              <p:cNvSpPr/>
              <p:nvPr/>
            </p:nvSpPr>
            <p:spPr>
              <a:xfrm>
                <a:off x="646225" y="2124875"/>
                <a:ext cx="1034275" cy="725000"/>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4"/>
              </a:solidFill>
              <a:ln>
                <a:noFill/>
              </a:ln>
            </p:spPr>
            <p:txBody>
              <a:bodyPr spcFirstLastPara="1" wrap="square" lIns="121900" tIns="121900" rIns="121900" bIns="121900" anchor="ctr" anchorCtr="0">
                <a:noAutofit/>
              </a:bodyPr>
              <a:lstStyle/>
              <a:p>
                <a:r>
                  <a:rPr lang="en-US" sz="2000" b="1" dirty="0"/>
                  <a:t>a.2. </a:t>
                </a:r>
                <a:r>
                  <a:rPr lang="en-US" sz="2000" b="1" dirty="0" err="1"/>
                  <a:t>Chọn</a:t>
                </a:r>
                <a:r>
                  <a:rPr lang="en-US" sz="2000" b="1" dirty="0"/>
                  <a:t> </a:t>
                </a:r>
                <a:r>
                  <a:rPr lang="en-US" sz="2000" b="1" dirty="0" err="1"/>
                  <a:t>chủ</a:t>
                </a:r>
                <a:r>
                  <a:rPr lang="en-US" sz="2000" b="1" dirty="0"/>
                  <a:t> </a:t>
                </a:r>
                <a:r>
                  <a:rPr lang="en-US" sz="2000" b="1" dirty="0" err="1"/>
                  <a:t>đề</a:t>
                </a:r>
                <a:r>
                  <a:rPr lang="en-US" sz="2000" b="1" dirty="0"/>
                  <a:t> </a:t>
                </a:r>
                <a:r>
                  <a:rPr lang="en-US" sz="2000" b="1" dirty="0" err="1"/>
                  <a:t>phù</a:t>
                </a:r>
                <a:r>
                  <a:rPr lang="en-US" sz="2000" b="1" dirty="0"/>
                  <a:t> </a:t>
                </a:r>
                <a:r>
                  <a:rPr lang="en-US" sz="2000" b="1" dirty="0" err="1"/>
                  <a:t>hợp</a:t>
                </a:r>
                <a:endParaRPr lang="en-US" sz="2000" b="1" dirty="0"/>
              </a:p>
            </p:txBody>
          </p:sp>
          <p:sp>
            <p:nvSpPr>
              <p:cNvPr id="1309" name="Google Shape;1309;p32"/>
              <p:cNvSpPr/>
              <p:nvPr/>
            </p:nvSpPr>
            <p:spPr>
              <a:xfrm>
                <a:off x="576900" y="2077125"/>
                <a:ext cx="1169225" cy="859116"/>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10" name="Google Shape;1310;p32"/>
            <p:cNvGrpSpPr/>
            <p:nvPr/>
          </p:nvGrpSpPr>
          <p:grpSpPr>
            <a:xfrm>
              <a:off x="2878038" y="2147225"/>
              <a:ext cx="1389200" cy="721300"/>
              <a:chOff x="2540225" y="2134900"/>
              <a:chExt cx="1389200" cy="721300"/>
            </a:xfrm>
          </p:grpSpPr>
          <p:sp>
            <p:nvSpPr>
              <p:cNvPr id="1311" name="Google Shape;1311;p32"/>
              <p:cNvSpPr/>
              <p:nvPr/>
            </p:nvSpPr>
            <p:spPr>
              <a:xfrm>
                <a:off x="2675175" y="2197525"/>
                <a:ext cx="1207100" cy="536100"/>
              </a:xfrm>
              <a:custGeom>
                <a:avLst/>
                <a:gdLst/>
                <a:ahLst/>
                <a:cxnLst/>
                <a:rect l="l" t="t" r="r" b="b"/>
                <a:pathLst>
                  <a:path w="48284" h="21444" extrusionOk="0">
                    <a:moveTo>
                      <a:pt x="48284" y="0"/>
                    </a:moveTo>
                    <a:lnTo>
                      <a:pt x="0" y="148"/>
                    </a:lnTo>
                    <a:cubicBezTo>
                      <a:pt x="0" y="148"/>
                      <a:pt x="888" y="7284"/>
                      <a:pt x="1183" y="13273"/>
                    </a:cubicBezTo>
                    <a:cubicBezTo>
                      <a:pt x="1479" y="19225"/>
                      <a:pt x="1479" y="21443"/>
                      <a:pt x="1479" y="21443"/>
                    </a:cubicBezTo>
                    <a:lnTo>
                      <a:pt x="46916" y="20408"/>
                    </a:lnTo>
                    <a:lnTo>
                      <a:pt x="48284" y="0"/>
                    </a:lnTo>
                    <a:close/>
                  </a:path>
                </a:pathLst>
              </a:custGeom>
              <a:solidFill>
                <a:schemeClr val="dk2"/>
              </a:solidFill>
              <a:ln>
                <a:noFill/>
              </a:ln>
            </p:spPr>
            <p:txBody>
              <a:bodyPr spcFirstLastPara="1" wrap="square" lIns="121900" tIns="121900" rIns="121900" bIns="121900" anchor="ctr" anchorCtr="0">
                <a:noAutofit/>
              </a:bodyPr>
              <a:lstStyle/>
              <a:p>
                <a:r>
                  <a:rPr lang="en-US" sz="2000" b="1" dirty="0">
                    <a:solidFill>
                      <a:schemeClr val="bg1"/>
                    </a:solidFill>
                  </a:rPr>
                  <a:t>a.3. </a:t>
                </a:r>
                <a:r>
                  <a:rPr lang="en-US" sz="2000" b="1" dirty="0" err="1">
                    <a:solidFill>
                      <a:schemeClr val="bg1"/>
                    </a:solidFill>
                  </a:rPr>
                  <a:t>Lên</a:t>
                </a:r>
                <a:r>
                  <a:rPr lang="en-US" sz="2000" b="1" dirty="0">
                    <a:solidFill>
                      <a:schemeClr val="bg1"/>
                    </a:solidFill>
                  </a:rPr>
                  <a:t> </a:t>
                </a:r>
                <a:r>
                  <a:rPr lang="en-US" sz="2000" b="1" dirty="0" err="1">
                    <a:solidFill>
                      <a:schemeClr val="bg1"/>
                    </a:solidFill>
                  </a:rPr>
                  <a:t>kịch</a:t>
                </a:r>
                <a:r>
                  <a:rPr lang="en-US" sz="2000" b="1" dirty="0">
                    <a:solidFill>
                      <a:schemeClr val="bg1"/>
                    </a:solidFill>
                  </a:rPr>
                  <a:t> </a:t>
                </a:r>
                <a:r>
                  <a:rPr lang="en-US" sz="2000" b="1" dirty="0" err="1">
                    <a:solidFill>
                      <a:schemeClr val="bg1"/>
                    </a:solidFill>
                  </a:rPr>
                  <a:t>bản</a:t>
                </a:r>
                <a:r>
                  <a:rPr lang="en-US" sz="2000" b="1" dirty="0">
                    <a:solidFill>
                      <a:schemeClr val="bg1"/>
                    </a:solidFill>
                  </a:rPr>
                  <a:t> chi </a:t>
                </a:r>
                <a:r>
                  <a:rPr lang="en-US" sz="2000" b="1" dirty="0" err="1">
                    <a:solidFill>
                      <a:schemeClr val="bg1"/>
                    </a:solidFill>
                  </a:rPr>
                  <a:t>tiết</a:t>
                </a:r>
                <a:endParaRPr lang="en-US" sz="2000" b="1" dirty="0">
                  <a:solidFill>
                    <a:schemeClr val="bg1"/>
                  </a:solidFill>
                </a:endParaRPr>
              </a:p>
            </p:txBody>
          </p:sp>
          <p:sp>
            <p:nvSpPr>
              <p:cNvPr id="1312" name="Google Shape;1312;p32"/>
              <p:cNvSpPr/>
              <p:nvPr/>
            </p:nvSpPr>
            <p:spPr>
              <a:xfrm>
                <a:off x="2540225" y="2134900"/>
                <a:ext cx="1389200" cy="721300"/>
              </a:xfrm>
              <a:custGeom>
                <a:avLst/>
                <a:gdLst/>
                <a:ahLst/>
                <a:cxnLst/>
                <a:rect l="l" t="t" r="r" b="b"/>
                <a:pathLst>
                  <a:path w="55568" h="28852" extrusionOk="0">
                    <a:moveTo>
                      <a:pt x="3993" y="2247"/>
                    </a:moveTo>
                    <a:cubicBezTo>
                      <a:pt x="3993" y="2468"/>
                      <a:pt x="4030" y="2690"/>
                      <a:pt x="4030" y="2912"/>
                    </a:cubicBezTo>
                    <a:cubicBezTo>
                      <a:pt x="2810" y="3651"/>
                      <a:pt x="1701" y="4650"/>
                      <a:pt x="518" y="5500"/>
                    </a:cubicBezTo>
                    <a:cubicBezTo>
                      <a:pt x="481" y="5241"/>
                      <a:pt x="481" y="5019"/>
                      <a:pt x="444" y="4798"/>
                    </a:cubicBezTo>
                    <a:lnTo>
                      <a:pt x="444" y="4798"/>
                    </a:lnTo>
                    <a:cubicBezTo>
                      <a:pt x="475" y="4813"/>
                      <a:pt x="512" y="4822"/>
                      <a:pt x="552" y="4822"/>
                    </a:cubicBezTo>
                    <a:cubicBezTo>
                      <a:pt x="610" y="4822"/>
                      <a:pt x="675" y="4804"/>
                      <a:pt x="740" y="4761"/>
                    </a:cubicBezTo>
                    <a:cubicBezTo>
                      <a:pt x="1405" y="4280"/>
                      <a:pt x="1997" y="3762"/>
                      <a:pt x="2662" y="3245"/>
                    </a:cubicBezTo>
                    <a:cubicBezTo>
                      <a:pt x="3069" y="2949"/>
                      <a:pt x="3587" y="2616"/>
                      <a:pt x="3993" y="2247"/>
                    </a:cubicBezTo>
                    <a:close/>
                    <a:moveTo>
                      <a:pt x="4030" y="3097"/>
                    </a:moveTo>
                    <a:lnTo>
                      <a:pt x="4104" y="4206"/>
                    </a:lnTo>
                    <a:cubicBezTo>
                      <a:pt x="3476" y="4539"/>
                      <a:pt x="2884" y="4982"/>
                      <a:pt x="2404" y="5463"/>
                    </a:cubicBezTo>
                    <a:cubicBezTo>
                      <a:pt x="1812" y="5944"/>
                      <a:pt x="1258" y="6498"/>
                      <a:pt x="740" y="7016"/>
                    </a:cubicBezTo>
                    <a:cubicBezTo>
                      <a:pt x="703" y="6609"/>
                      <a:pt x="666" y="6165"/>
                      <a:pt x="555" y="5722"/>
                    </a:cubicBezTo>
                    <a:lnTo>
                      <a:pt x="555" y="5685"/>
                    </a:lnTo>
                    <a:cubicBezTo>
                      <a:pt x="1812" y="4945"/>
                      <a:pt x="2958" y="4095"/>
                      <a:pt x="4030" y="3097"/>
                    </a:cubicBezTo>
                    <a:close/>
                    <a:moveTo>
                      <a:pt x="4104" y="4502"/>
                    </a:moveTo>
                    <a:cubicBezTo>
                      <a:pt x="4141" y="4945"/>
                      <a:pt x="4141" y="5426"/>
                      <a:pt x="4178" y="5870"/>
                    </a:cubicBezTo>
                    <a:cubicBezTo>
                      <a:pt x="3698" y="6276"/>
                      <a:pt x="3254" y="6757"/>
                      <a:pt x="2810" y="7164"/>
                    </a:cubicBezTo>
                    <a:lnTo>
                      <a:pt x="2810" y="7127"/>
                    </a:lnTo>
                    <a:cubicBezTo>
                      <a:pt x="2182" y="7644"/>
                      <a:pt x="1553" y="8236"/>
                      <a:pt x="962" y="8790"/>
                    </a:cubicBezTo>
                    <a:cubicBezTo>
                      <a:pt x="888" y="8273"/>
                      <a:pt x="814" y="7755"/>
                      <a:pt x="777" y="7275"/>
                    </a:cubicBezTo>
                    <a:cubicBezTo>
                      <a:pt x="1294" y="6794"/>
                      <a:pt x="1849" y="6350"/>
                      <a:pt x="2404" y="5870"/>
                    </a:cubicBezTo>
                    <a:cubicBezTo>
                      <a:pt x="2995" y="5463"/>
                      <a:pt x="3550" y="4982"/>
                      <a:pt x="4104" y="4502"/>
                    </a:cubicBezTo>
                    <a:close/>
                    <a:moveTo>
                      <a:pt x="4215" y="6313"/>
                    </a:moveTo>
                    <a:cubicBezTo>
                      <a:pt x="4215" y="6683"/>
                      <a:pt x="4252" y="7090"/>
                      <a:pt x="4252" y="7459"/>
                    </a:cubicBezTo>
                    <a:cubicBezTo>
                      <a:pt x="3735" y="7829"/>
                      <a:pt x="3254" y="8236"/>
                      <a:pt x="2810" y="8605"/>
                    </a:cubicBezTo>
                    <a:lnTo>
                      <a:pt x="2810" y="8569"/>
                    </a:lnTo>
                    <a:cubicBezTo>
                      <a:pt x="2219" y="9012"/>
                      <a:pt x="1664" y="9419"/>
                      <a:pt x="1073" y="9862"/>
                    </a:cubicBezTo>
                    <a:cubicBezTo>
                      <a:pt x="1036" y="9567"/>
                      <a:pt x="999" y="9271"/>
                      <a:pt x="962" y="8975"/>
                    </a:cubicBezTo>
                    <a:cubicBezTo>
                      <a:pt x="1664" y="8421"/>
                      <a:pt x="2367" y="7866"/>
                      <a:pt x="2995" y="7312"/>
                    </a:cubicBezTo>
                    <a:cubicBezTo>
                      <a:pt x="3402" y="6979"/>
                      <a:pt x="3808" y="6646"/>
                      <a:pt x="4215" y="6313"/>
                    </a:cubicBezTo>
                    <a:close/>
                    <a:moveTo>
                      <a:pt x="4289" y="7903"/>
                    </a:moveTo>
                    <a:cubicBezTo>
                      <a:pt x="4326" y="8273"/>
                      <a:pt x="4326" y="8642"/>
                      <a:pt x="4363" y="8975"/>
                    </a:cubicBezTo>
                    <a:cubicBezTo>
                      <a:pt x="3882" y="9308"/>
                      <a:pt x="3439" y="9641"/>
                      <a:pt x="2995" y="10010"/>
                    </a:cubicBezTo>
                    <a:lnTo>
                      <a:pt x="2995" y="9973"/>
                    </a:lnTo>
                    <a:cubicBezTo>
                      <a:pt x="2404" y="10454"/>
                      <a:pt x="1812" y="10935"/>
                      <a:pt x="1221" y="11452"/>
                    </a:cubicBezTo>
                    <a:cubicBezTo>
                      <a:pt x="1184" y="10972"/>
                      <a:pt x="1147" y="10528"/>
                      <a:pt x="1073" y="10084"/>
                    </a:cubicBezTo>
                    <a:cubicBezTo>
                      <a:pt x="1701" y="9641"/>
                      <a:pt x="2330" y="9234"/>
                      <a:pt x="2921" y="8827"/>
                    </a:cubicBezTo>
                    <a:cubicBezTo>
                      <a:pt x="3365" y="8532"/>
                      <a:pt x="3845" y="8199"/>
                      <a:pt x="4289" y="7903"/>
                    </a:cubicBezTo>
                    <a:close/>
                    <a:moveTo>
                      <a:pt x="4400" y="9493"/>
                    </a:moveTo>
                    <a:cubicBezTo>
                      <a:pt x="4400" y="9789"/>
                      <a:pt x="4400" y="10084"/>
                      <a:pt x="4437" y="10380"/>
                    </a:cubicBezTo>
                    <a:cubicBezTo>
                      <a:pt x="3291" y="10972"/>
                      <a:pt x="2256" y="11674"/>
                      <a:pt x="1331" y="12524"/>
                    </a:cubicBezTo>
                    <a:lnTo>
                      <a:pt x="1258" y="11748"/>
                    </a:lnTo>
                    <a:cubicBezTo>
                      <a:pt x="1886" y="11267"/>
                      <a:pt x="2551" y="10787"/>
                      <a:pt x="3180" y="10306"/>
                    </a:cubicBezTo>
                    <a:cubicBezTo>
                      <a:pt x="3587" y="10047"/>
                      <a:pt x="3993" y="9789"/>
                      <a:pt x="4400" y="9493"/>
                    </a:cubicBezTo>
                    <a:close/>
                    <a:moveTo>
                      <a:pt x="4437" y="10787"/>
                    </a:moveTo>
                    <a:cubicBezTo>
                      <a:pt x="4437" y="11156"/>
                      <a:pt x="4474" y="11526"/>
                      <a:pt x="4511" y="11896"/>
                    </a:cubicBezTo>
                    <a:cubicBezTo>
                      <a:pt x="3919" y="12081"/>
                      <a:pt x="3476" y="12635"/>
                      <a:pt x="2995" y="13042"/>
                    </a:cubicBezTo>
                    <a:cubicBezTo>
                      <a:pt x="2551" y="13412"/>
                      <a:pt x="1960" y="13855"/>
                      <a:pt x="1442" y="14262"/>
                    </a:cubicBezTo>
                    <a:cubicBezTo>
                      <a:pt x="1405" y="13781"/>
                      <a:pt x="1368" y="13301"/>
                      <a:pt x="1331" y="12820"/>
                    </a:cubicBezTo>
                    <a:lnTo>
                      <a:pt x="2958" y="11748"/>
                    </a:lnTo>
                    <a:cubicBezTo>
                      <a:pt x="3439" y="11415"/>
                      <a:pt x="3956" y="11120"/>
                      <a:pt x="4437" y="10787"/>
                    </a:cubicBezTo>
                    <a:close/>
                    <a:moveTo>
                      <a:pt x="4511" y="12118"/>
                    </a:moveTo>
                    <a:cubicBezTo>
                      <a:pt x="4511" y="12598"/>
                      <a:pt x="4548" y="13042"/>
                      <a:pt x="4585" y="13449"/>
                    </a:cubicBezTo>
                    <a:cubicBezTo>
                      <a:pt x="4030" y="13781"/>
                      <a:pt x="3513" y="14151"/>
                      <a:pt x="3032" y="14558"/>
                    </a:cubicBezTo>
                    <a:cubicBezTo>
                      <a:pt x="2551" y="14927"/>
                      <a:pt x="2034" y="15260"/>
                      <a:pt x="1553" y="15593"/>
                    </a:cubicBezTo>
                    <a:cubicBezTo>
                      <a:pt x="1516" y="15260"/>
                      <a:pt x="1479" y="14891"/>
                      <a:pt x="1479" y="14558"/>
                    </a:cubicBezTo>
                    <a:lnTo>
                      <a:pt x="1479" y="14521"/>
                    </a:lnTo>
                    <a:cubicBezTo>
                      <a:pt x="2034" y="14188"/>
                      <a:pt x="2551" y="13818"/>
                      <a:pt x="3069" y="13412"/>
                    </a:cubicBezTo>
                    <a:cubicBezTo>
                      <a:pt x="3624" y="13079"/>
                      <a:pt x="4104" y="12635"/>
                      <a:pt x="4511" y="12118"/>
                    </a:cubicBezTo>
                    <a:close/>
                    <a:moveTo>
                      <a:pt x="4585" y="13781"/>
                    </a:moveTo>
                    <a:cubicBezTo>
                      <a:pt x="4622" y="14558"/>
                      <a:pt x="4622" y="15371"/>
                      <a:pt x="4585" y="16184"/>
                    </a:cubicBezTo>
                    <a:cubicBezTo>
                      <a:pt x="4030" y="16554"/>
                      <a:pt x="3513" y="16998"/>
                      <a:pt x="2995" y="17441"/>
                    </a:cubicBezTo>
                    <a:cubicBezTo>
                      <a:pt x="2588" y="17811"/>
                      <a:pt x="2182" y="18181"/>
                      <a:pt x="1775" y="18551"/>
                    </a:cubicBezTo>
                    <a:cubicBezTo>
                      <a:pt x="1738" y="18181"/>
                      <a:pt x="1701" y="17774"/>
                      <a:pt x="1664" y="17405"/>
                    </a:cubicBezTo>
                    <a:lnTo>
                      <a:pt x="1664" y="17368"/>
                    </a:lnTo>
                    <a:cubicBezTo>
                      <a:pt x="2145" y="16998"/>
                      <a:pt x="2588" y="16628"/>
                      <a:pt x="3069" y="16221"/>
                    </a:cubicBezTo>
                    <a:cubicBezTo>
                      <a:pt x="3587" y="15852"/>
                      <a:pt x="4067" y="15408"/>
                      <a:pt x="4474" y="14891"/>
                    </a:cubicBezTo>
                    <a:cubicBezTo>
                      <a:pt x="4534" y="14830"/>
                      <a:pt x="4471" y="14770"/>
                      <a:pt x="4406" y="14770"/>
                    </a:cubicBezTo>
                    <a:cubicBezTo>
                      <a:pt x="4391" y="14770"/>
                      <a:pt x="4377" y="14773"/>
                      <a:pt x="4363" y="14780"/>
                    </a:cubicBezTo>
                    <a:cubicBezTo>
                      <a:pt x="3808" y="15112"/>
                      <a:pt x="3291" y="15519"/>
                      <a:pt x="2810" y="16000"/>
                    </a:cubicBezTo>
                    <a:lnTo>
                      <a:pt x="1664" y="17072"/>
                    </a:lnTo>
                    <a:cubicBezTo>
                      <a:pt x="1627" y="16776"/>
                      <a:pt x="1590" y="16517"/>
                      <a:pt x="1590" y="16221"/>
                    </a:cubicBezTo>
                    <a:cubicBezTo>
                      <a:pt x="1590" y="16111"/>
                      <a:pt x="1590" y="16000"/>
                      <a:pt x="1553" y="15889"/>
                    </a:cubicBezTo>
                    <a:cubicBezTo>
                      <a:pt x="2145" y="15556"/>
                      <a:pt x="2736" y="15186"/>
                      <a:pt x="3291" y="14780"/>
                    </a:cubicBezTo>
                    <a:cubicBezTo>
                      <a:pt x="3772" y="14521"/>
                      <a:pt x="4215" y="14151"/>
                      <a:pt x="4585" y="13781"/>
                    </a:cubicBezTo>
                    <a:close/>
                    <a:moveTo>
                      <a:pt x="4585" y="16591"/>
                    </a:moveTo>
                    <a:cubicBezTo>
                      <a:pt x="4585" y="16998"/>
                      <a:pt x="4548" y="17405"/>
                      <a:pt x="4548" y="17811"/>
                    </a:cubicBezTo>
                    <a:cubicBezTo>
                      <a:pt x="3550" y="18329"/>
                      <a:pt x="2625" y="18994"/>
                      <a:pt x="1849" y="19808"/>
                    </a:cubicBezTo>
                    <a:cubicBezTo>
                      <a:pt x="1849" y="19512"/>
                      <a:pt x="1812" y="19216"/>
                      <a:pt x="1775" y="18883"/>
                    </a:cubicBezTo>
                    <a:cubicBezTo>
                      <a:pt x="2256" y="18514"/>
                      <a:pt x="2662" y="18181"/>
                      <a:pt x="3106" y="17811"/>
                    </a:cubicBezTo>
                    <a:cubicBezTo>
                      <a:pt x="3550" y="17441"/>
                      <a:pt x="4141" y="17035"/>
                      <a:pt x="4585" y="16591"/>
                    </a:cubicBezTo>
                    <a:close/>
                    <a:moveTo>
                      <a:pt x="4511" y="18107"/>
                    </a:moveTo>
                    <a:cubicBezTo>
                      <a:pt x="4511" y="18551"/>
                      <a:pt x="4511" y="19031"/>
                      <a:pt x="4474" y="19475"/>
                    </a:cubicBezTo>
                    <a:cubicBezTo>
                      <a:pt x="3550" y="20066"/>
                      <a:pt x="2699" y="20769"/>
                      <a:pt x="1997" y="21582"/>
                    </a:cubicBezTo>
                    <a:cubicBezTo>
                      <a:pt x="1960" y="21102"/>
                      <a:pt x="1923" y="20658"/>
                      <a:pt x="1886" y="20177"/>
                    </a:cubicBezTo>
                    <a:cubicBezTo>
                      <a:pt x="2367" y="19845"/>
                      <a:pt x="2773" y="19475"/>
                      <a:pt x="3217" y="19142"/>
                    </a:cubicBezTo>
                    <a:cubicBezTo>
                      <a:pt x="3698" y="18809"/>
                      <a:pt x="4104" y="18477"/>
                      <a:pt x="4511" y="18107"/>
                    </a:cubicBezTo>
                    <a:close/>
                    <a:moveTo>
                      <a:pt x="4474" y="19919"/>
                    </a:moveTo>
                    <a:cubicBezTo>
                      <a:pt x="4474" y="20288"/>
                      <a:pt x="4474" y="20621"/>
                      <a:pt x="4474" y="20991"/>
                    </a:cubicBezTo>
                    <a:cubicBezTo>
                      <a:pt x="4030" y="21286"/>
                      <a:pt x="3624" y="21582"/>
                      <a:pt x="3217" y="21952"/>
                    </a:cubicBezTo>
                    <a:cubicBezTo>
                      <a:pt x="2847" y="22248"/>
                      <a:pt x="2441" y="22580"/>
                      <a:pt x="2071" y="22913"/>
                    </a:cubicBezTo>
                    <a:cubicBezTo>
                      <a:pt x="2071" y="22543"/>
                      <a:pt x="2034" y="22211"/>
                      <a:pt x="1997" y="21878"/>
                    </a:cubicBezTo>
                    <a:cubicBezTo>
                      <a:pt x="2515" y="21397"/>
                      <a:pt x="3069" y="20954"/>
                      <a:pt x="3624" y="20547"/>
                    </a:cubicBezTo>
                    <a:cubicBezTo>
                      <a:pt x="3882" y="20325"/>
                      <a:pt x="4178" y="20140"/>
                      <a:pt x="4474" y="19919"/>
                    </a:cubicBezTo>
                    <a:close/>
                    <a:moveTo>
                      <a:pt x="4474" y="21397"/>
                    </a:moveTo>
                    <a:lnTo>
                      <a:pt x="4474" y="22433"/>
                    </a:lnTo>
                    <a:cubicBezTo>
                      <a:pt x="4067" y="22728"/>
                      <a:pt x="3698" y="23061"/>
                      <a:pt x="3365" y="23431"/>
                    </a:cubicBezTo>
                    <a:cubicBezTo>
                      <a:pt x="2921" y="23837"/>
                      <a:pt x="2478" y="24244"/>
                      <a:pt x="2071" y="24688"/>
                    </a:cubicBezTo>
                    <a:cubicBezTo>
                      <a:pt x="2071" y="24207"/>
                      <a:pt x="2071" y="23727"/>
                      <a:pt x="2071" y="23246"/>
                    </a:cubicBezTo>
                    <a:cubicBezTo>
                      <a:pt x="2515" y="22913"/>
                      <a:pt x="2921" y="22617"/>
                      <a:pt x="3365" y="22285"/>
                    </a:cubicBezTo>
                    <a:cubicBezTo>
                      <a:pt x="3772" y="21952"/>
                      <a:pt x="4104" y="21730"/>
                      <a:pt x="4474" y="21397"/>
                    </a:cubicBezTo>
                    <a:close/>
                    <a:moveTo>
                      <a:pt x="44824" y="1202"/>
                    </a:moveTo>
                    <a:cubicBezTo>
                      <a:pt x="48167" y="1202"/>
                      <a:pt x="51513" y="1220"/>
                      <a:pt x="54865" y="1248"/>
                    </a:cubicBezTo>
                    <a:cubicBezTo>
                      <a:pt x="54273" y="4908"/>
                      <a:pt x="54162" y="8716"/>
                      <a:pt x="53904" y="12413"/>
                    </a:cubicBezTo>
                    <a:lnTo>
                      <a:pt x="53867" y="12377"/>
                    </a:lnTo>
                    <a:cubicBezTo>
                      <a:pt x="53608" y="16221"/>
                      <a:pt x="53312" y="20066"/>
                      <a:pt x="53090" y="23911"/>
                    </a:cubicBezTo>
                    <a:cubicBezTo>
                      <a:pt x="52515" y="23757"/>
                      <a:pt x="51882" y="23709"/>
                      <a:pt x="51236" y="23709"/>
                    </a:cubicBezTo>
                    <a:cubicBezTo>
                      <a:pt x="50180" y="23709"/>
                      <a:pt x="49091" y="23837"/>
                      <a:pt x="48173" y="23837"/>
                    </a:cubicBezTo>
                    <a:lnTo>
                      <a:pt x="41703" y="23948"/>
                    </a:lnTo>
                    <a:cubicBezTo>
                      <a:pt x="36712" y="24059"/>
                      <a:pt x="31758" y="24133"/>
                      <a:pt x="26804" y="24281"/>
                    </a:cubicBezTo>
                    <a:cubicBezTo>
                      <a:pt x="20297" y="24429"/>
                      <a:pt x="13791" y="24651"/>
                      <a:pt x="7284" y="24984"/>
                    </a:cubicBezTo>
                    <a:cubicBezTo>
                      <a:pt x="7284" y="24947"/>
                      <a:pt x="7210" y="24947"/>
                      <a:pt x="7173" y="24947"/>
                    </a:cubicBezTo>
                    <a:lnTo>
                      <a:pt x="7136" y="24984"/>
                    </a:lnTo>
                    <a:lnTo>
                      <a:pt x="5694" y="25057"/>
                    </a:lnTo>
                    <a:cubicBezTo>
                      <a:pt x="5768" y="24651"/>
                      <a:pt x="5842" y="24244"/>
                      <a:pt x="5879" y="23837"/>
                    </a:cubicBezTo>
                    <a:cubicBezTo>
                      <a:pt x="5916" y="23800"/>
                      <a:pt x="5990" y="23763"/>
                      <a:pt x="6027" y="23727"/>
                    </a:cubicBezTo>
                    <a:cubicBezTo>
                      <a:pt x="6091" y="23663"/>
                      <a:pt x="6044" y="23571"/>
                      <a:pt x="5983" y="23571"/>
                    </a:cubicBezTo>
                    <a:cubicBezTo>
                      <a:pt x="5973" y="23571"/>
                      <a:pt x="5963" y="23574"/>
                      <a:pt x="5953" y="23579"/>
                    </a:cubicBezTo>
                    <a:cubicBezTo>
                      <a:pt x="6286" y="20251"/>
                      <a:pt x="5731" y="16554"/>
                      <a:pt x="5546" y="13301"/>
                    </a:cubicBezTo>
                    <a:cubicBezTo>
                      <a:pt x="5324" y="9456"/>
                      <a:pt x="4955" y="5648"/>
                      <a:pt x="4400" y="1803"/>
                    </a:cubicBezTo>
                    <a:cubicBezTo>
                      <a:pt x="4437" y="1766"/>
                      <a:pt x="4474" y="1692"/>
                      <a:pt x="4511" y="1655"/>
                    </a:cubicBezTo>
                    <a:cubicBezTo>
                      <a:pt x="5765" y="1774"/>
                      <a:pt x="7035" y="1817"/>
                      <a:pt x="8309" y="1817"/>
                    </a:cubicBezTo>
                    <a:cubicBezTo>
                      <a:pt x="10981" y="1817"/>
                      <a:pt x="13677" y="1631"/>
                      <a:pt x="16305" y="1581"/>
                    </a:cubicBezTo>
                    <a:cubicBezTo>
                      <a:pt x="20519" y="1507"/>
                      <a:pt x="24734" y="1433"/>
                      <a:pt x="28985" y="1359"/>
                    </a:cubicBezTo>
                    <a:cubicBezTo>
                      <a:pt x="34262" y="1246"/>
                      <a:pt x="39539" y="1202"/>
                      <a:pt x="44824" y="1202"/>
                    </a:cubicBezTo>
                    <a:close/>
                    <a:moveTo>
                      <a:pt x="4511" y="22839"/>
                    </a:moveTo>
                    <a:cubicBezTo>
                      <a:pt x="4548" y="23283"/>
                      <a:pt x="4585" y="23763"/>
                      <a:pt x="4622" y="24207"/>
                    </a:cubicBezTo>
                    <a:cubicBezTo>
                      <a:pt x="4289" y="24429"/>
                      <a:pt x="3993" y="24651"/>
                      <a:pt x="3698" y="24873"/>
                    </a:cubicBezTo>
                    <a:cubicBezTo>
                      <a:pt x="3106" y="25242"/>
                      <a:pt x="2551" y="25686"/>
                      <a:pt x="1997" y="26130"/>
                    </a:cubicBezTo>
                    <a:cubicBezTo>
                      <a:pt x="2034" y="25760"/>
                      <a:pt x="2071" y="25390"/>
                      <a:pt x="2071" y="24984"/>
                    </a:cubicBezTo>
                    <a:cubicBezTo>
                      <a:pt x="2588" y="24540"/>
                      <a:pt x="3106" y="24096"/>
                      <a:pt x="3624" y="23653"/>
                    </a:cubicBezTo>
                    <a:cubicBezTo>
                      <a:pt x="3919" y="23394"/>
                      <a:pt x="4215" y="23135"/>
                      <a:pt x="4511" y="22839"/>
                    </a:cubicBezTo>
                    <a:close/>
                    <a:moveTo>
                      <a:pt x="48654" y="25131"/>
                    </a:moveTo>
                    <a:lnTo>
                      <a:pt x="49800" y="25168"/>
                    </a:lnTo>
                    <a:cubicBezTo>
                      <a:pt x="49578" y="25353"/>
                      <a:pt x="49356" y="25575"/>
                      <a:pt x="49097" y="25760"/>
                    </a:cubicBezTo>
                    <a:cubicBezTo>
                      <a:pt x="48654" y="26130"/>
                      <a:pt x="48247" y="26462"/>
                      <a:pt x="47840" y="26832"/>
                    </a:cubicBezTo>
                    <a:cubicBezTo>
                      <a:pt x="47397" y="26869"/>
                      <a:pt x="46953" y="26906"/>
                      <a:pt x="46510" y="26906"/>
                    </a:cubicBezTo>
                    <a:lnTo>
                      <a:pt x="46473" y="26906"/>
                    </a:lnTo>
                    <a:cubicBezTo>
                      <a:pt x="46768" y="26647"/>
                      <a:pt x="47064" y="26425"/>
                      <a:pt x="47360" y="26204"/>
                    </a:cubicBezTo>
                    <a:cubicBezTo>
                      <a:pt x="47803" y="25871"/>
                      <a:pt x="48247" y="25501"/>
                      <a:pt x="48654" y="25131"/>
                    </a:cubicBezTo>
                    <a:close/>
                    <a:moveTo>
                      <a:pt x="50835" y="25168"/>
                    </a:moveTo>
                    <a:cubicBezTo>
                      <a:pt x="50170" y="25723"/>
                      <a:pt x="49541" y="26314"/>
                      <a:pt x="48950" y="26906"/>
                    </a:cubicBezTo>
                    <a:cubicBezTo>
                      <a:pt x="48888" y="26918"/>
                      <a:pt x="48826" y="26922"/>
                      <a:pt x="48763" y="26922"/>
                    </a:cubicBezTo>
                    <a:cubicBezTo>
                      <a:pt x="48637" y="26922"/>
                      <a:pt x="48506" y="26906"/>
                      <a:pt x="48358" y="26906"/>
                    </a:cubicBezTo>
                    <a:lnTo>
                      <a:pt x="48321" y="26869"/>
                    </a:lnTo>
                    <a:cubicBezTo>
                      <a:pt x="48691" y="26610"/>
                      <a:pt x="49023" y="26314"/>
                      <a:pt x="49393" y="26019"/>
                    </a:cubicBezTo>
                    <a:cubicBezTo>
                      <a:pt x="49726" y="25760"/>
                      <a:pt x="50096" y="25501"/>
                      <a:pt x="50391" y="25168"/>
                    </a:cubicBezTo>
                    <a:close/>
                    <a:moveTo>
                      <a:pt x="48136" y="25131"/>
                    </a:moveTo>
                    <a:cubicBezTo>
                      <a:pt x="47840" y="25353"/>
                      <a:pt x="47508" y="25612"/>
                      <a:pt x="47212" y="25871"/>
                    </a:cubicBezTo>
                    <a:cubicBezTo>
                      <a:pt x="46768" y="26204"/>
                      <a:pt x="46362" y="26573"/>
                      <a:pt x="45918" y="26906"/>
                    </a:cubicBezTo>
                    <a:cubicBezTo>
                      <a:pt x="45474" y="26943"/>
                      <a:pt x="44994" y="26980"/>
                      <a:pt x="44587" y="26980"/>
                    </a:cubicBezTo>
                    <a:lnTo>
                      <a:pt x="44365" y="26980"/>
                    </a:lnTo>
                    <a:cubicBezTo>
                      <a:pt x="44772" y="26684"/>
                      <a:pt x="45179" y="26351"/>
                      <a:pt x="45585" y="26019"/>
                    </a:cubicBezTo>
                    <a:cubicBezTo>
                      <a:pt x="45955" y="25723"/>
                      <a:pt x="46325" y="25464"/>
                      <a:pt x="46657" y="25131"/>
                    </a:cubicBezTo>
                    <a:close/>
                    <a:moveTo>
                      <a:pt x="44217" y="25168"/>
                    </a:moveTo>
                    <a:cubicBezTo>
                      <a:pt x="44143" y="25279"/>
                      <a:pt x="44069" y="25390"/>
                      <a:pt x="43959" y="25464"/>
                    </a:cubicBezTo>
                    <a:lnTo>
                      <a:pt x="43922" y="25427"/>
                    </a:lnTo>
                    <a:cubicBezTo>
                      <a:pt x="43330" y="25908"/>
                      <a:pt x="42775" y="26425"/>
                      <a:pt x="42221" y="26906"/>
                    </a:cubicBezTo>
                    <a:cubicBezTo>
                      <a:pt x="42184" y="26943"/>
                      <a:pt x="42184" y="26980"/>
                      <a:pt x="42184" y="27017"/>
                    </a:cubicBezTo>
                    <a:lnTo>
                      <a:pt x="40964" y="27017"/>
                    </a:lnTo>
                    <a:cubicBezTo>
                      <a:pt x="41334" y="26684"/>
                      <a:pt x="41703" y="26314"/>
                      <a:pt x="42110" y="25982"/>
                    </a:cubicBezTo>
                    <a:cubicBezTo>
                      <a:pt x="42480" y="25649"/>
                      <a:pt x="42812" y="25427"/>
                      <a:pt x="43182" y="25168"/>
                    </a:cubicBezTo>
                    <a:close/>
                    <a:moveTo>
                      <a:pt x="46066" y="25168"/>
                    </a:moveTo>
                    <a:lnTo>
                      <a:pt x="45474" y="25723"/>
                    </a:lnTo>
                    <a:cubicBezTo>
                      <a:pt x="44957" y="26167"/>
                      <a:pt x="44476" y="26573"/>
                      <a:pt x="43959" y="27017"/>
                    </a:cubicBezTo>
                    <a:lnTo>
                      <a:pt x="42480" y="27017"/>
                    </a:lnTo>
                    <a:cubicBezTo>
                      <a:pt x="43034" y="26573"/>
                      <a:pt x="43589" y="26130"/>
                      <a:pt x="44143" y="25686"/>
                    </a:cubicBezTo>
                    <a:lnTo>
                      <a:pt x="44809" y="25168"/>
                    </a:lnTo>
                    <a:close/>
                    <a:moveTo>
                      <a:pt x="42480" y="25242"/>
                    </a:moveTo>
                    <a:cubicBezTo>
                      <a:pt x="41814" y="25797"/>
                      <a:pt x="41223" y="26388"/>
                      <a:pt x="40668" y="27091"/>
                    </a:cubicBezTo>
                    <a:lnTo>
                      <a:pt x="40631" y="27054"/>
                    </a:lnTo>
                    <a:lnTo>
                      <a:pt x="39152" y="27091"/>
                    </a:lnTo>
                    <a:cubicBezTo>
                      <a:pt x="39892" y="26499"/>
                      <a:pt x="40705" y="25871"/>
                      <a:pt x="41371" y="25242"/>
                    </a:cubicBezTo>
                    <a:close/>
                    <a:moveTo>
                      <a:pt x="52573" y="25057"/>
                    </a:moveTo>
                    <a:lnTo>
                      <a:pt x="52573" y="25057"/>
                    </a:lnTo>
                    <a:cubicBezTo>
                      <a:pt x="52240" y="25353"/>
                      <a:pt x="51944" y="25612"/>
                      <a:pt x="51648" y="25834"/>
                    </a:cubicBezTo>
                    <a:lnTo>
                      <a:pt x="51611" y="25797"/>
                    </a:lnTo>
                    <a:cubicBezTo>
                      <a:pt x="51020" y="26241"/>
                      <a:pt x="50428" y="26721"/>
                      <a:pt x="49763" y="27091"/>
                    </a:cubicBezTo>
                    <a:cubicBezTo>
                      <a:pt x="49652" y="27054"/>
                      <a:pt x="49541" y="27054"/>
                      <a:pt x="49393" y="27017"/>
                    </a:cubicBezTo>
                    <a:cubicBezTo>
                      <a:pt x="50096" y="26425"/>
                      <a:pt x="50798" y="25834"/>
                      <a:pt x="51427" y="25168"/>
                    </a:cubicBezTo>
                    <a:cubicBezTo>
                      <a:pt x="51796" y="25168"/>
                      <a:pt x="52166" y="25131"/>
                      <a:pt x="52573" y="25057"/>
                    </a:cubicBezTo>
                    <a:close/>
                    <a:moveTo>
                      <a:pt x="38894" y="25279"/>
                    </a:moveTo>
                    <a:cubicBezTo>
                      <a:pt x="38672" y="25464"/>
                      <a:pt x="38413" y="25649"/>
                      <a:pt x="38191" y="25834"/>
                    </a:cubicBezTo>
                    <a:cubicBezTo>
                      <a:pt x="37711" y="26241"/>
                      <a:pt x="37230" y="26684"/>
                      <a:pt x="36786" y="27128"/>
                    </a:cubicBezTo>
                    <a:lnTo>
                      <a:pt x="35492" y="27128"/>
                    </a:lnTo>
                    <a:cubicBezTo>
                      <a:pt x="35825" y="26795"/>
                      <a:pt x="36158" y="26462"/>
                      <a:pt x="36490" y="26130"/>
                    </a:cubicBezTo>
                    <a:cubicBezTo>
                      <a:pt x="36860" y="25797"/>
                      <a:pt x="37156" y="25575"/>
                      <a:pt x="37489" y="25279"/>
                    </a:cubicBezTo>
                    <a:close/>
                    <a:moveTo>
                      <a:pt x="40742" y="25242"/>
                    </a:moveTo>
                    <a:cubicBezTo>
                      <a:pt x="40040" y="25834"/>
                      <a:pt x="39374" y="26462"/>
                      <a:pt x="38672" y="27091"/>
                    </a:cubicBezTo>
                    <a:lnTo>
                      <a:pt x="38154" y="27091"/>
                    </a:lnTo>
                    <a:lnTo>
                      <a:pt x="37156" y="27128"/>
                    </a:lnTo>
                    <a:cubicBezTo>
                      <a:pt x="37563" y="26795"/>
                      <a:pt x="37932" y="26462"/>
                      <a:pt x="38302" y="26130"/>
                    </a:cubicBezTo>
                    <a:cubicBezTo>
                      <a:pt x="38709" y="25834"/>
                      <a:pt x="39078" y="25575"/>
                      <a:pt x="39485" y="25242"/>
                    </a:cubicBezTo>
                    <a:close/>
                    <a:moveTo>
                      <a:pt x="35233" y="25316"/>
                    </a:moveTo>
                    <a:lnTo>
                      <a:pt x="34790" y="25760"/>
                    </a:lnTo>
                    <a:cubicBezTo>
                      <a:pt x="34383" y="26204"/>
                      <a:pt x="33976" y="26684"/>
                      <a:pt x="33607" y="27165"/>
                    </a:cubicBezTo>
                    <a:lnTo>
                      <a:pt x="32276" y="27165"/>
                    </a:lnTo>
                    <a:cubicBezTo>
                      <a:pt x="32609" y="26869"/>
                      <a:pt x="32941" y="26536"/>
                      <a:pt x="33274" y="26167"/>
                    </a:cubicBezTo>
                    <a:cubicBezTo>
                      <a:pt x="33607" y="25834"/>
                      <a:pt x="33829" y="25649"/>
                      <a:pt x="34050" y="25316"/>
                    </a:cubicBezTo>
                    <a:close/>
                    <a:moveTo>
                      <a:pt x="36897" y="25316"/>
                    </a:moveTo>
                    <a:lnTo>
                      <a:pt x="36380" y="25797"/>
                    </a:lnTo>
                    <a:cubicBezTo>
                      <a:pt x="35899" y="26241"/>
                      <a:pt x="35492" y="26684"/>
                      <a:pt x="35086" y="27165"/>
                    </a:cubicBezTo>
                    <a:lnTo>
                      <a:pt x="34050" y="27165"/>
                    </a:lnTo>
                    <a:cubicBezTo>
                      <a:pt x="34383" y="26758"/>
                      <a:pt x="34716" y="26388"/>
                      <a:pt x="35086" y="26019"/>
                    </a:cubicBezTo>
                    <a:cubicBezTo>
                      <a:pt x="35307" y="25760"/>
                      <a:pt x="35566" y="25538"/>
                      <a:pt x="35825" y="25316"/>
                    </a:cubicBezTo>
                    <a:close/>
                    <a:moveTo>
                      <a:pt x="33496" y="25390"/>
                    </a:moveTo>
                    <a:cubicBezTo>
                      <a:pt x="33385" y="25575"/>
                      <a:pt x="33200" y="25760"/>
                      <a:pt x="33015" y="25945"/>
                    </a:cubicBezTo>
                    <a:lnTo>
                      <a:pt x="32941" y="25908"/>
                    </a:lnTo>
                    <a:cubicBezTo>
                      <a:pt x="32535" y="26351"/>
                      <a:pt x="32128" y="26795"/>
                      <a:pt x="31721" y="27202"/>
                    </a:cubicBezTo>
                    <a:lnTo>
                      <a:pt x="30612" y="27239"/>
                    </a:lnTo>
                    <a:cubicBezTo>
                      <a:pt x="30908" y="26906"/>
                      <a:pt x="31204" y="26610"/>
                      <a:pt x="31536" y="26314"/>
                    </a:cubicBezTo>
                    <a:cubicBezTo>
                      <a:pt x="31832" y="26019"/>
                      <a:pt x="32128" y="25723"/>
                      <a:pt x="32387" y="25390"/>
                    </a:cubicBezTo>
                    <a:close/>
                    <a:moveTo>
                      <a:pt x="31906" y="25390"/>
                    </a:moveTo>
                    <a:cubicBezTo>
                      <a:pt x="31278" y="25945"/>
                      <a:pt x="30723" y="26573"/>
                      <a:pt x="30242" y="27276"/>
                    </a:cubicBezTo>
                    <a:lnTo>
                      <a:pt x="30169" y="27239"/>
                    </a:lnTo>
                    <a:lnTo>
                      <a:pt x="29651" y="27239"/>
                    </a:lnTo>
                    <a:cubicBezTo>
                      <a:pt x="29873" y="26980"/>
                      <a:pt x="30095" y="26721"/>
                      <a:pt x="30316" y="26462"/>
                    </a:cubicBezTo>
                    <a:cubicBezTo>
                      <a:pt x="30649" y="26093"/>
                      <a:pt x="31093" y="25760"/>
                      <a:pt x="31389" y="25390"/>
                    </a:cubicBezTo>
                    <a:close/>
                    <a:moveTo>
                      <a:pt x="30982" y="25427"/>
                    </a:moveTo>
                    <a:lnTo>
                      <a:pt x="30982" y="25427"/>
                    </a:lnTo>
                    <a:cubicBezTo>
                      <a:pt x="30649" y="25686"/>
                      <a:pt x="30316" y="25982"/>
                      <a:pt x="30058" y="26314"/>
                    </a:cubicBezTo>
                    <a:lnTo>
                      <a:pt x="30021" y="26277"/>
                    </a:lnTo>
                    <a:cubicBezTo>
                      <a:pt x="29725" y="26610"/>
                      <a:pt x="29466" y="26906"/>
                      <a:pt x="29244" y="27276"/>
                    </a:cubicBezTo>
                    <a:lnTo>
                      <a:pt x="27876" y="27313"/>
                    </a:lnTo>
                    <a:cubicBezTo>
                      <a:pt x="28468" y="26758"/>
                      <a:pt x="28985" y="26130"/>
                      <a:pt x="29392" y="25464"/>
                    </a:cubicBezTo>
                    <a:lnTo>
                      <a:pt x="30982" y="25427"/>
                    </a:lnTo>
                    <a:close/>
                    <a:moveTo>
                      <a:pt x="26841" y="25464"/>
                    </a:moveTo>
                    <a:cubicBezTo>
                      <a:pt x="26656" y="25760"/>
                      <a:pt x="26471" y="26019"/>
                      <a:pt x="26287" y="26241"/>
                    </a:cubicBezTo>
                    <a:lnTo>
                      <a:pt x="26250" y="26204"/>
                    </a:lnTo>
                    <a:cubicBezTo>
                      <a:pt x="25917" y="26573"/>
                      <a:pt x="25621" y="26980"/>
                      <a:pt x="25362" y="27350"/>
                    </a:cubicBezTo>
                    <a:lnTo>
                      <a:pt x="24549" y="27350"/>
                    </a:lnTo>
                    <a:cubicBezTo>
                      <a:pt x="24771" y="27091"/>
                      <a:pt x="25030" y="26795"/>
                      <a:pt x="25251" y="26536"/>
                    </a:cubicBezTo>
                    <a:cubicBezTo>
                      <a:pt x="25584" y="26204"/>
                      <a:pt x="25843" y="25871"/>
                      <a:pt x="26065" y="25464"/>
                    </a:cubicBezTo>
                    <a:close/>
                    <a:moveTo>
                      <a:pt x="29096" y="25464"/>
                    </a:moveTo>
                    <a:cubicBezTo>
                      <a:pt x="28468" y="26019"/>
                      <a:pt x="27913" y="26647"/>
                      <a:pt x="27396" y="27350"/>
                    </a:cubicBezTo>
                    <a:lnTo>
                      <a:pt x="27359" y="27313"/>
                    </a:lnTo>
                    <a:lnTo>
                      <a:pt x="25732" y="27350"/>
                    </a:lnTo>
                    <a:cubicBezTo>
                      <a:pt x="25991" y="26980"/>
                      <a:pt x="26287" y="26647"/>
                      <a:pt x="26619" y="26314"/>
                    </a:cubicBezTo>
                    <a:cubicBezTo>
                      <a:pt x="26915" y="25982"/>
                      <a:pt x="27137" y="25760"/>
                      <a:pt x="27359" y="25464"/>
                    </a:cubicBezTo>
                    <a:close/>
                    <a:moveTo>
                      <a:pt x="25658" y="25501"/>
                    </a:moveTo>
                    <a:cubicBezTo>
                      <a:pt x="25436" y="25760"/>
                      <a:pt x="25214" y="26019"/>
                      <a:pt x="24993" y="26277"/>
                    </a:cubicBezTo>
                    <a:cubicBezTo>
                      <a:pt x="24660" y="26647"/>
                      <a:pt x="24364" y="27017"/>
                      <a:pt x="24068" y="27387"/>
                    </a:cubicBezTo>
                    <a:lnTo>
                      <a:pt x="23255" y="27424"/>
                    </a:lnTo>
                    <a:lnTo>
                      <a:pt x="22996" y="27424"/>
                    </a:lnTo>
                    <a:cubicBezTo>
                      <a:pt x="23292" y="27091"/>
                      <a:pt x="23588" y="26795"/>
                      <a:pt x="23847" y="26499"/>
                    </a:cubicBezTo>
                    <a:cubicBezTo>
                      <a:pt x="24142" y="26204"/>
                      <a:pt x="24438" y="25871"/>
                      <a:pt x="24660" y="25501"/>
                    </a:cubicBezTo>
                    <a:close/>
                    <a:moveTo>
                      <a:pt x="4659" y="24688"/>
                    </a:moveTo>
                    <a:cubicBezTo>
                      <a:pt x="4696" y="24910"/>
                      <a:pt x="4733" y="25094"/>
                      <a:pt x="4770" y="25279"/>
                    </a:cubicBezTo>
                    <a:cubicBezTo>
                      <a:pt x="4733" y="25316"/>
                      <a:pt x="4733" y="25390"/>
                      <a:pt x="4733" y="25427"/>
                    </a:cubicBezTo>
                    <a:cubicBezTo>
                      <a:pt x="4141" y="25760"/>
                      <a:pt x="3624" y="26130"/>
                      <a:pt x="3106" y="26573"/>
                    </a:cubicBezTo>
                    <a:cubicBezTo>
                      <a:pt x="2662" y="26869"/>
                      <a:pt x="2256" y="27202"/>
                      <a:pt x="1849" y="27498"/>
                    </a:cubicBezTo>
                    <a:cubicBezTo>
                      <a:pt x="1886" y="27165"/>
                      <a:pt x="1960" y="26832"/>
                      <a:pt x="1997" y="26499"/>
                    </a:cubicBezTo>
                    <a:lnTo>
                      <a:pt x="1960" y="26462"/>
                    </a:lnTo>
                    <a:cubicBezTo>
                      <a:pt x="2625" y="25982"/>
                      <a:pt x="3328" y="25501"/>
                      <a:pt x="3993" y="25094"/>
                    </a:cubicBezTo>
                    <a:cubicBezTo>
                      <a:pt x="4215" y="24947"/>
                      <a:pt x="4474" y="24836"/>
                      <a:pt x="4659" y="24688"/>
                    </a:cubicBezTo>
                    <a:close/>
                    <a:moveTo>
                      <a:pt x="24179" y="25575"/>
                    </a:moveTo>
                    <a:cubicBezTo>
                      <a:pt x="23957" y="25797"/>
                      <a:pt x="23736" y="26056"/>
                      <a:pt x="23514" y="26314"/>
                    </a:cubicBezTo>
                    <a:cubicBezTo>
                      <a:pt x="23181" y="26684"/>
                      <a:pt x="22848" y="27054"/>
                      <a:pt x="22516" y="27461"/>
                    </a:cubicBezTo>
                    <a:lnTo>
                      <a:pt x="21000" y="27498"/>
                    </a:lnTo>
                    <a:cubicBezTo>
                      <a:pt x="21259" y="27239"/>
                      <a:pt x="21517" y="26980"/>
                      <a:pt x="21813" y="26721"/>
                    </a:cubicBezTo>
                    <a:cubicBezTo>
                      <a:pt x="22220" y="26351"/>
                      <a:pt x="22663" y="25982"/>
                      <a:pt x="23070" y="25575"/>
                    </a:cubicBezTo>
                    <a:close/>
                    <a:moveTo>
                      <a:pt x="22627" y="25575"/>
                    </a:moveTo>
                    <a:cubicBezTo>
                      <a:pt x="21850" y="26130"/>
                      <a:pt x="21185" y="26795"/>
                      <a:pt x="20593" y="27535"/>
                    </a:cubicBezTo>
                    <a:lnTo>
                      <a:pt x="20556" y="27498"/>
                    </a:lnTo>
                    <a:lnTo>
                      <a:pt x="19706" y="27498"/>
                    </a:lnTo>
                    <a:lnTo>
                      <a:pt x="20556" y="26684"/>
                    </a:lnTo>
                    <a:cubicBezTo>
                      <a:pt x="20926" y="26314"/>
                      <a:pt x="21370" y="25982"/>
                      <a:pt x="21702" y="25575"/>
                    </a:cubicBezTo>
                    <a:close/>
                    <a:moveTo>
                      <a:pt x="21185" y="25612"/>
                    </a:moveTo>
                    <a:cubicBezTo>
                      <a:pt x="20445" y="26167"/>
                      <a:pt x="19780" y="26832"/>
                      <a:pt x="19188" y="27535"/>
                    </a:cubicBezTo>
                    <a:lnTo>
                      <a:pt x="19151" y="27535"/>
                    </a:lnTo>
                    <a:lnTo>
                      <a:pt x="17414" y="27571"/>
                    </a:lnTo>
                    <a:cubicBezTo>
                      <a:pt x="18227" y="26980"/>
                      <a:pt x="18966" y="26314"/>
                      <a:pt x="19595" y="25612"/>
                    </a:cubicBezTo>
                    <a:close/>
                    <a:moveTo>
                      <a:pt x="19077" y="25612"/>
                    </a:moveTo>
                    <a:cubicBezTo>
                      <a:pt x="18338" y="26241"/>
                      <a:pt x="17635" y="26906"/>
                      <a:pt x="17007" y="27608"/>
                    </a:cubicBezTo>
                    <a:lnTo>
                      <a:pt x="16970" y="27571"/>
                    </a:lnTo>
                    <a:lnTo>
                      <a:pt x="15676" y="27608"/>
                    </a:lnTo>
                    <a:cubicBezTo>
                      <a:pt x="16452" y="27017"/>
                      <a:pt x="17155" y="26351"/>
                      <a:pt x="17820" y="25612"/>
                    </a:cubicBezTo>
                    <a:close/>
                    <a:moveTo>
                      <a:pt x="17192" y="25649"/>
                    </a:moveTo>
                    <a:cubicBezTo>
                      <a:pt x="16489" y="26277"/>
                      <a:pt x="15787" y="26943"/>
                      <a:pt x="15158" y="27682"/>
                    </a:cubicBezTo>
                    <a:lnTo>
                      <a:pt x="15121" y="27645"/>
                    </a:lnTo>
                    <a:lnTo>
                      <a:pt x="13532" y="27682"/>
                    </a:lnTo>
                    <a:cubicBezTo>
                      <a:pt x="13864" y="27424"/>
                      <a:pt x="14197" y="27165"/>
                      <a:pt x="14567" y="26906"/>
                    </a:cubicBezTo>
                    <a:cubicBezTo>
                      <a:pt x="15121" y="26536"/>
                      <a:pt x="15676" y="26130"/>
                      <a:pt x="16157" y="25686"/>
                    </a:cubicBezTo>
                    <a:cubicBezTo>
                      <a:pt x="16157" y="25649"/>
                      <a:pt x="16157" y="25649"/>
                      <a:pt x="16157" y="25649"/>
                    </a:cubicBezTo>
                    <a:close/>
                    <a:moveTo>
                      <a:pt x="15787" y="25612"/>
                    </a:moveTo>
                    <a:cubicBezTo>
                      <a:pt x="14752" y="26167"/>
                      <a:pt x="13828" y="26869"/>
                      <a:pt x="13088" y="27756"/>
                    </a:cubicBezTo>
                    <a:lnTo>
                      <a:pt x="13051" y="27719"/>
                    </a:lnTo>
                    <a:lnTo>
                      <a:pt x="12016" y="27756"/>
                    </a:lnTo>
                    <a:lnTo>
                      <a:pt x="12534" y="27276"/>
                    </a:lnTo>
                    <a:cubicBezTo>
                      <a:pt x="13125" y="26869"/>
                      <a:pt x="13680" y="26351"/>
                      <a:pt x="14197" y="25834"/>
                    </a:cubicBezTo>
                    <a:cubicBezTo>
                      <a:pt x="14261" y="25770"/>
                      <a:pt x="14187" y="25679"/>
                      <a:pt x="14118" y="25679"/>
                    </a:cubicBezTo>
                    <a:cubicBezTo>
                      <a:pt x="14107" y="25679"/>
                      <a:pt x="14096" y="25681"/>
                      <a:pt x="14086" y="25686"/>
                    </a:cubicBezTo>
                    <a:cubicBezTo>
                      <a:pt x="13088" y="26241"/>
                      <a:pt x="12201" y="26943"/>
                      <a:pt x="11461" y="27756"/>
                    </a:cubicBezTo>
                    <a:lnTo>
                      <a:pt x="9428" y="27830"/>
                    </a:lnTo>
                    <a:cubicBezTo>
                      <a:pt x="9761" y="27535"/>
                      <a:pt x="10093" y="27276"/>
                      <a:pt x="10426" y="26980"/>
                    </a:cubicBezTo>
                    <a:cubicBezTo>
                      <a:pt x="10944" y="26536"/>
                      <a:pt x="11572" y="26167"/>
                      <a:pt x="12053" y="25649"/>
                    </a:cubicBezTo>
                    <a:lnTo>
                      <a:pt x="15787" y="25612"/>
                    </a:lnTo>
                    <a:close/>
                    <a:moveTo>
                      <a:pt x="11535" y="25686"/>
                    </a:moveTo>
                    <a:cubicBezTo>
                      <a:pt x="11129" y="25945"/>
                      <a:pt x="10759" y="26277"/>
                      <a:pt x="10389" y="26610"/>
                    </a:cubicBezTo>
                    <a:lnTo>
                      <a:pt x="10352" y="26573"/>
                    </a:lnTo>
                    <a:cubicBezTo>
                      <a:pt x="9909" y="26980"/>
                      <a:pt x="9428" y="27424"/>
                      <a:pt x="9021" y="27867"/>
                    </a:cubicBezTo>
                    <a:cubicBezTo>
                      <a:pt x="8430" y="27867"/>
                      <a:pt x="7838" y="27904"/>
                      <a:pt x="7247" y="27941"/>
                    </a:cubicBezTo>
                    <a:cubicBezTo>
                      <a:pt x="7616" y="27608"/>
                      <a:pt x="7949" y="27276"/>
                      <a:pt x="8356" y="26943"/>
                    </a:cubicBezTo>
                    <a:cubicBezTo>
                      <a:pt x="8836" y="26536"/>
                      <a:pt x="9391" y="26130"/>
                      <a:pt x="9835" y="25686"/>
                    </a:cubicBezTo>
                    <a:close/>
                    <a:moveTo>
                      <a:pt x="9391" y="25686"/>
                    </a:moveTo>
                    <a:cubicBezTo>
                      <a:pt x="8984" y="25982"/>
                      <a:pt x="8615" y="26314"/>
                      <a:pt x="8245" y="26684"/>
                    </a:cubicBezTo>
                    <a:cubicBezTo>
                      <a:pt x="7801" y="27091"/>
                      <a:pt x="7321" y="27535"/>
                      <a:pt x="6914" y="27978"/>
                    </a:cubicBezTo>
                    <a:lnTo>
                      <a:pt x="6249" y="28015"/>
                    </a:lnTo>
                    <a:cubicBezTo>
                      <a:pt x="6507" y="27719"/>
                      <a:pt x="6729" y="27461"/>
                      <a:pt x="6988" y="27202"/>
                    </a:cubicBezTo>
                    <a:cubicBezTo>
                      <a:pt x="7469" y="26795"/>
                      <a:pt x="7949" y="26351"/>
                      <a:pt x="8356" y="25871"/>
                    </a:cubicBezTo>
                    <a:cubicBezTo>
                      <a:pt x="8386" y="25810"/>
                      <a:pt x="8342" y="25750"/>
                      <a:pt x="8285" y="25750"/>
                    </a:cubicBezTo>
                    <a:cubicBezTo>
                      <a:pt x="8272" y="25750"/>
                      <a:pt x="8259" y="25753"/>
                      <a:pt x="8245" y="25760"/>
                    </a:cubicBezTo>
                    <a:cubicBezTo>
                      <a:pt x="7690" y="26130"/>
                      <a:pt x="7173" y="26573"/>
                      <a:pt x="6766" y="27091"/>
                    </a:cubicBezTo>
                    <a:cubicBezTo>
                      <a:pt x="6470" y="27387"/>
                      <a:pt x="6212" y="27719"/>
                      <a:pt x="5990" y="28015"/>
                    </a:cubicBezTo>
                    <a:lnTo>
                      <a:pt x="4252" y="28126"/>
                    </a:lnTo>
                    <a:cubicBezTo>
                      <a:pt x="4733" y="27682"/>
                      <a:pt x="5176" y="27239"/>
                      <a:pt x="5657" y="26758"/>
                    </a:cubicBezTo>
                    <a:cubicBezTo>
                      <a:pt x="6027" y="26425"/>
                      <a:pt x="6433" y="26056"/>
                      <a:pt x="6803" y="25686"/>
                    </a:cubicBezTo>
                    <a:close/>
                    <a:moveTo>
                      <a:pt x="6322" y="25686"/>
                    </a:moveTo>
                    <a:cubicBezTo>
                      <a:pt x="6027" y="25982"/>
                      <a:pt x="5731" y="26277"/>
                      <a:pt x="5435" y="26536"/>
                    </a:cubicBezTo>
                    <a:cubicBezTo>
                      <a:pt x="4918" y="27054"/>
                      <a:pt x="4363" y="27571"/>
                      <a:pt x="3845" y="28126"/>
                    </a:cubicBezTo>
                    <a:cubicBezTo>
                      <a:pt x="3254" y="28163"/>
                      <a:pt x="2662" y="28200"/>
                      <a:pt x="2071" y="28237"/>
                    </a:cubicBezTo>
                    <a:lnTo>
                      <a:pt x="3365" y="27202"/>
                    </a:lnTo>
                    <a:cubicBezTo>
                      <a:pt x="3956" y="26721"/>
                      <a:pt x="4770" y="26314"/>
                      <a:pt x="5176" y="25686"/>
                    </a:cubicBezTo>
                    <a:close/>
                    <a:moveTo>
                      <a:pt x="45880" y="1"/>
                    </a:moveTo>
                    <a:cubicBezTo>
                      <a:pt x="40104" y="1"/>
                      <a:pt x="34333" y="178"/>
                      <a:pt x="28579" y="324"/>
                    </a:cubicBezTo>
                    <a:cubicBezTo>
                      <a:pt x="24216" y="435"/>
                      <a:pt x="19854" y="509"/>
                      <a:pt x="15491" y="620"/>
                    </a:cubicBezTo>
                    <a:cubicBezTo>
                      <a:pt x="11683" y="731"/>
                      <a:pt x="7653" y="509"/>
                      <a:pt x="3882" y="1285"/>
                    </a:cubicBezTo>
                    <a:cubicBezTo>
                      <a:pt x="3735" y="1322"/>
                      <a:pt x="3772" y="1507"/>
                      <a:pt x="3882" y="1581"/>
                    </a:cubicBezTo>
                    <a:cubicBezTo>
                      <a:pt x="3365" y="1914"/>
                      <a:pt x="2884" y="2247"/>
                      <a:pt x="2441" y="2653"/>
                    </a:cubicBezTo>
                    <a:cubicBezTo>
                      <a:pt x="1775" y="3171"/>
                      <a:pt x="1073" y="3651"/>
                      <a:pt x="370" y="4058"/>
                    </a:cubicBezTo>
                    <a:cubicBezTo>
                      <a:pt x="296" y="4095"/>
                      <a:pt x="259" y="4169"/>
                      <a:pt x="222" y="4243"/>
                    </a:cubicBezTo>
                    <a:cubicBezTo>
                      <a:pt x="111" y="4243"/>
                      <a:pt x="1" y="4317"/>
                      <a:pt x="1" y="4428"/>
                    </a:cubicBezTo>
                    <a:cubicBezTo>
                      <a:pt x="185" y="8495"/>
                      <a:pt x="481" y="12561"/>
                      <a:pt x="629" y="16628"/>
                    </a:cubicBezTo>
                    <a:cubicBezTo>
                      <a:pt x="777" y="20362"/>
                      <a:pt x="148" y="24503"/>
                      <a:pt x="814" y="28200"/>
                    </a:cubicBezTo>
                    <a:cubicBezTo>
                      <a:pt x="814" y="28274"/>
                      <a:pt x="851" y="28311"/>
                      <a:pt x="888" y="28385"/>
                    </a:cubicBezTo>
                    <a:cubicBezTo>
                      <a:pt x="888" y="28385"/>
                      <a:pt x="888" y="28422"/>
                      <a:pt x="888" y="28459"/>
                    </a:cubicBezTo>
                    <a:cubicBezTo>
                      <a:pt x="925" y="28496"/>
                      <a:pt x="925" y="28533"/>
                      <a:pt x="925" y="28570"/>
                    </a:cubicBezTo>
                    <a:cubicBezTo>
                      <a:pt x="999" y="28681"/>
                      <a:pt x="1147" y="28755"/>
                      <a:pt x="1294" y="28755"/>
                    </a:cubicBezTo>
                    <a:cubicBezTo>
                      <a:pt x="1331" y="28828"/>
                      <a:pt x="1405" y="28828"/>
                      <a:pt x="1479" y="28828"/>
                    </a:cubicBezTo>
                    <a:cubicBezTo>
                      <a:pt x="3076" y="28845"/>
                      <a:pt x="4673" y="28852"/>
                      <a:pt x="6269" y="28852"/>
                    </a:cubicBezTo>
                    <a:cubicBezTo>
                      <a:pt x="11954" y="28852"/>
                      <a:pt x="17634" y="28759"/>
                      <a:pt x="23292" y="28644"/>
                    </a:cubicBezTo>
                    <a:cubicBezTo>
                      <a:pt x="28283" y="28570"/>
                      <a:pt x="33237" y="28496"/>
                      <a:pt x="38191" y="28385"/>
                    </a:cubicBezTo>
                    <a:cubicBezTo>
                      <a:pt x="40335" y="28348"/>
                      <a:pt x="42517" y="28311"/>
                      <a:pt x="44661" y="28274"/>
                    </a:cubicBezTo>
                    <a:cubicBezTo>
                      <a:pt x="45522" y="28274"/>
                      <a:pt x="46539" y="28367"/>
                      <a:pt x="47530" y="28367"/>
                    </a:cubicBezTo>
                    <a:cubicBezTo>
                      <a:pt x="48411" y="28367"/>
                      <a:pt x="49271" y="28293"/>
                      <a:pt x="49985" y="28015"/>
                    </a:cubicBezTo>
                    <a:cubicBezTo>
                      <a:pt x="50096" y="27978"/>
                      <a:pt x="50207" y="27867"/>
                      <a:pt x="50244" y="27756"/>
                    </a:cubicBezTo>
                    <a:cubicBezTo>
                      <a:pt x="50835" y="27350"/>
                      <a:pt x="51390" y="26869"/>
                      <a:pt x="51944" y="26425"/>
                    </a:cubicBezTo>
                    <a:cubicBezTo>
                      <a:pt x="52536" y="26056"/>
                      <a:pt x="53053" y="25649"/>
                      <a:pt x="53571" y="25168"/>
                    </a:cubicBezTo>
                    <a:cubicBezTo>
                      <a:pt x="53830" y="25168"/>
                      <a:pt x="54015" y="24947"/>
                      <a:pt x="54015" y="24725"/>
                    </a:cubicBezTo>
                    <a:cubicBezTo>
                      <a:pt x="54384" y="20732"/>
                      <a:pt x="54606" y="16776"/>
                      <a:pt x="54865" y="12783"/>
                    </a:cubicBezTo>
                    <a:cubicBezTo>
                      <a:pt x="55161" y="8827"/>
                      <a:pt x="55567" y="4834"/>
                      <a:pt x="55419" y="879"/>
                    </a:cubicBezTo>
                    <a:cubicBezTo>
                      <a:pt x="55419" y="879"/>
                      <a:pt x="55419" y="842"/>
                      <a:pt x="55419" y="805"/>
                    </a:cubicBezTo>
                    <a:cubicBezTo>
                      <a:pt x="55493" y="509"/>
                      <a:pt x="55272" y="176"/>
                      <a:pt x="54939" y="176"/>
                    </a:cubicBezTo>
                    <a:cubicBezTo>
                      <a:pt x="51919" y="49"/>
                      <a:pt x="48899" y="1"/>
                      <a:pt x="458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13" name="Google Shape;1313;p32"/>
            <p:cNvGrpSpPr/>
            <p:nvPr/>
          </p:nvGrpSpPr>
          <p:grpSpPr>
            <a:xfrm>
              <a:off x="5091734" y="1958641"/>
              <a:ext cx="1523475" cy="909884"/>
              <a:chOff x="4753921" y="1946316"/>
              <a:chExt cx="1523475" cy="909884"/>
            </a:xfrm>
          </p:grpSpPr>
          <p:sp>
            <p:nvSpPr>
              <p:cNvPr id="1314" name="Google Shape;1314;p32"/>
              <p:cNvSpPr/>
              <p:nvPr/>
            </p:nvSpPr>
            <p:spPr>
              <a:xfrm>
                <a:off x="4864259" y="2027857"/>
                <a:ext cx="1355444" cy="815051"/>
              </a:xfrm>
              <a:custGeom>
                <a:avLst/>
                <a:gdLst/>
                <a:ahLst/>
                <a:cxnLst/>
                <a:rect l="l" t="t" r="r" b="b"/>
                <a:pathLst>
                  <a:path w="48284" h="21444" extrusionOk="0">
                    <a:moveTo>
                      <a:pt x="48284" y="0"/>
                    </a:moveTo>
                    <a:lnTo>
                      <a:pt x="0" y="148"/>
                    </a:lnTo>
                    <a:cubicBezTo>
                      <a:pt x="0" y="148"/>
                      <a:pt x="888" y="7284"/>
                      <a:pt x="1183" y="13273"/>
                    </a:cubicBezTo>
                    <a:cubicBezTo>
                      <a:pt x="1479" y="19225"/>
                      <a:pt x="1479" y="21443"/>
                      <a:pt x="1479" y="21443"/>
                    </a:cubicBezTo>
                    <a:lnTo>
                      <a:pt x="46916" y="20408"/>
                    </a:lnTo>
                    <a:lnTo>
                      <a:pt x="48284" y="0"/>
                    </a:lnTo>
                    <a:close/>
                  </a:path>
                </a:pathLst>
              </a:custGeom>
              <a:solidFill>
                <a:schemeClr val="dk2"/>
              </a:solidFill>
              <a:ln>
                <a:noFill/>
              </a:ln>
            </p:spPr>
            <p:txBody>
              <a:bodyPr spcFirstLastPara="1" wrap="square" lIns="121900" tIns="121900" rIns="121900" bIns="121900" anchor="ctr" anchorCtr="0">
                <a:noAutofit/>
              </a:bodyPr>
              <a:lstStyle/>
              <a:p>
                <a:pPr algn="ctr" defTabSz="1219170">
                  <a:buClr>
                    <a:srgbClr val="000000"/>
                  </a:buClr>
                </a:pPr>
                <a:endParaRPr sz="1867" kern="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15" name="Google Shape;1315;p32"/>
              <p:cNvSpPr/>
              <p:nvPr/>
            </p:nvSpPr>
            <p:spPr>
              <a:xfrm>
                <a:off x="4753921" y="1946316"/>
                <a:ext cx="1523475" cy="909884"/>
              </a:xfrm>
              <a:custGeom>
                <a:avLst/>
                <a:gdLst/>
                <a:ahLst/>
                <a:cxnLst/>
                <a:rect l="l" t="t" r="r" b="b"/>
                <a:pathLst>
                  <a:path w="55568" h="28852" extrusionOk="0">
                    <a:moveTo>
                      <a:pt x="3993" y="2247"/>
                    </a:moveTo>
                    <a:cubicBezTo>
                      <a:pt x="3993" y="2468"/>
                      <a:pt x="4030" y="2690"/>
                      <a:pt x="4030" y="2912"/>
                    </a:cubicBezTo>
                    <a:cubicBezTo>
                      <a:pt x="2810" y="3651"/>
                      <a:pt x="1701" y="4650"/>
                      <a:pt x="518" y="5500"/>
                    </a:cubicBezTo>
                    <a:cubicBezTo>
                      <a:pt x="481" y="5241"/>
                      <a:pt x="481" y="5019"/>
                      <a:pt x="444" y="4798"/>
                    </a:cubicBezTo>
                    <a:lnTo>
                      <a:pt x="444" y="4798"/>
                    </a:lnTo>
                    <a:cubicBezTo>
                      <a:pt x="475" y="4813"/>
                      <a:pt x="512" y="4822"/>
                      <a:pt x="552" y="4822"/>
                    </a:cubicBezTo>
                    <a:cubicBezTo>
                      <a:pt x="610" y="4822"/>
                      <a:pt x="675" y="4804"/>
                      <a:pt x="740" y="4761"/>
                    </a:cubicBezTo>
                    <a:cubicBezTo>
                      <a:pt x="1405" y="4280"/>
                      <a:pt x="1997" y="3762"/>
                      <a:pt x="2662" y="3245"/>
                    </a:cubicBezTo>
                    <a:cubicBezTo>
                      <a:pt x="3069" y="2949"/>
                      <a:pt x="3587" y="2616"/>
                      <a:pt x="3993" y="2247"/>
                    </a:cubicBezTo>
                    <a:close/>
                    <a:moveTo>
                      <a:pt x="4030" y="3097"/>
                    </a:moveTo>
                    <a:lnTo>
                      <a:pt x="4104" y="4206"/>
                    </a:lnTo>
                    <a:cubicBezTo>
                      <a:pt x="3476" y="4539"/>
                      <a:pt x="2884" y="4982"/>
                      <a:pt x="2404" y="5463"/>
                    </a:cubicBezTo>
                    <a:cubicBezTo>
                      <a:pt x="1812" y="5944"/>
                      <a:pt x="1258" y="6498"/>
                      <a:pt x="740" y="7016"/>
                    </a:cubicBezTo>
                    <a:cubicBezTo>
                      <a:pt x="703" y="6609"/>
                      <a:pt x="666" y="6165"/>
                      <a:pt x="555" y="5722"/>
                    </a:cubicBezTo>
                    <a:lnTo>
                      <a:pt x="555" y="5685"/>
                    </a:lnTo>
                    <a:cubicBezTo>
                      <a:pt x="1812" y="4945"/>
                      <a:pt x="2958" y="4095"/>
                      <a:pt x="4030" y="3097"/>
                    </a:cubicBezTo>
                    <a:close/>
                    <a:moveTo>
                      <a:pt x="4104" y="4502"/>
                    </a:moveTo>
                    <a:cubicBezTo>
                      <a:pt x="4141" y="4945"/>
                      <a:pt x="4141" y="5426"/>
                      <a:pt x="4178" y="5870"/>
                    </a:cubicBezTo>
                    <a:cubicBezTo>
                      <a:pt x="3698" y="6276"/>
                      <a:pt x="3254" y="6757"/>
                      <a:pt x="2810" y="7164"/>
                    </a:cubicBezTo>
                    <a:lnTo>
                      <a:pt x="2810" y="7127"/>
                    </a:lnTo>
                    <a:cubicBezTo>
                      <a:pt x="2182" y="7644"/>
                      <a:pt x="1553" y="8236"/>
                      <a:pt x="962" y="8790"/>
                    </a:cubicBezTo>
                    <a:cubicBezTo>
                      <a:pt x="888" y="8273"/>
                      <a:pt x="814" y="7755"/>
                      <a:pt x="777" y="7275"/>
                    </a:cubicBezTo>
                    <a:cubicBezTo>
                      <a:pt x="1294" y="6794"/>
                      <a:pt x="1849" y="6350"/>
                      <a:pt x="2404" y="5870"/>
                    </a:cubicBezTo>
                    <a:cubicBezTo>
                      <a:pt x="2995" y="5463"/>
                      <a:pt x="3550" y="4982"/>
                      <a:pt x="4104" y="4502"/>
                    </a:cubicBezTo>
                    <a:close/>
                    <a:moveTo>
                      <a:pt x="4215" y="6313"/>
                    </a:moveTo>
                    <a:cubicBezTo>
                      <a:pt x="4215" y="6683"/>
                      <a:pt x="4252" y="7090"/>
                      <a:pt x="4252" y="7459"/>
                    </a:cubicBezTo>
                    <a:cubicBezTo>
                      <a:pt x="3735" y="7829"/>
                      <a:pt x="3254" y="8236"/>
                      <a:pt x="2810" y="8605"/>
                    </a:cubicBezTo>
                    <a:lnTo>
                      <a:pt x="2810" y="8569"/>
                    </a:lnTo>
                    <a:cubicBezTo>
                      <a:pt x="2219" y="9012"/>
                      <a:pt x="1664" y="9419"/>
                      <a:pt x="1073" y="9862"/>
                    </a:cubicBezTo>
                    <a:cubicBezTo>
                      <a:pt x="1036" y="9567"/>
                      <a:pt x="999" y="9271"/>
                      <a:pt x="962" y="8975"/>
                    </a:cubicBezTo>
                    <a:cubicBezTo>
                      <a:pt x="1664" y="8421"/>
                      <a:pt x="2367" y="7866"/>
                      <a:pt x="2995" y="7312"/>
                    </a:cubicBezTo>
                    <a:cubicBezTo>
                      <a:pt x="3402" y="6979"/>
                      <a:pt x="3808" y="6646"/>
                      <a:pt x="4215" y="6313"/>
                    </a:cubicBezTo>
                    <a:close/>
                    <a:moveTo>
                      <a:pt x="4289" y="7903"/>
                    </a:moveTo>
                    <a:cubicBezTo>
                      <a:pt x="4326" y="8273"/>
                      <a:pt x="4326" y="8642"/>
                      <a:pt x="4363" y="8975"/>
                    </a:cubicBezTo>
                    <a:cubicBezTo>
                      <a:pt x="3882" y="9308"/>
                      <a:pt x="3439" y="9641"/>
                      <a:pt x="2995" y="10010"/>
                    </a:cubicBezTo>
                    <a:lnTo>
                      <a:pt x="2995" y="9973"/>
                    </a:lnTo>
                    <a:cubicBezTo>
                      <a:pt x="2404" y="10454"/>
                      <a:pt x="1812" y="10935"/>
                      <a:pt x="1221" y="11452"/>
                    </a:cubicBezTo>
                    <a:cubicBezTo>
                      <a:pt x="1184" y="10972"/>
                      <a:pt x="1147" y="10528"/>
                      <a:pt x="1073" y="10084"/>
                    </a:cubicBezTo>
                    <a:cubicBezTo>
                      <a:pt x="1701" y="9641"/>
                      <a:pt x="2330" y="9234"/>
                      <a:pt x="2921" y="8827"/>
                    </a:cubicBezTo>
                    <a:cubicBezTo>
                      <a:pt x="3365" y="8532"/>
                      <a:pt x="3845" y="8199"/>
                      <a:pt x="4289" y="7903"/>
                    </a:cubicBezTo>
                    <a:close/>
                    <a:moveTo>
                      <a:pt x="4400" y="9493"/>
                    </a:moveTo>
                    <a:cubicBezTo>
                      <a:pt x="4400" y="9789"/>
                      <a:pt x="4400" y="10084"/>
                      <a:pt x="4437" y="10380"/>
                    </a:cubicBezTo>
                    <a:cubicBezTo>
                      <a:pt x="3291" y="10972"/>
                      <a:pt x="2256" y="11674"/>
                      <a:pt x="1331" y="12524"/>
                    </a:cubicBezTo>
                    <a:lnTo>
                      <a:pt x="1258" y="11748"/>
                    </a:lnTo>
                    <a:cubicBezTo>
                      <a:pt x="1886" y="11267"/>
                      <a:pt x="2551" y="10787"/>
                      <a:pt x="3180" y="10306"/>
                    </a:cubicBezTo>
                    <a:cubicBezTo>
                      <a:pt x="3587" y="10047"/>
                      <a:pt x="3993" y="9789"/>
                      <a:pt x="4400" y="9493"/>
                    </a:cubicBezTo>
                    <a:close/>
                    <a:moveTo>
                      <a:pt x="4437" y="10787"/>
                    </a:moveTo>
                    <a:cubicBezTo>
                      <a:pt x="4437" y="11156"/>
                      <a:pt x="4474" y="11526"/>
                      <a:pt x="4511" y="11896"/>
                    </a:cubicBezTo>
                    <a:cubicBezTo>
                      <a:pt x="3919" y="12081"/>
                      <a:pt x="3476" y="12635"/>
                      <a:pt x="2995" y="13042"/>
                    </a:cubicBezTo>
                    <a:cubicBezTo>
                      <a:pt x="2551" y="13412"/>
                      <a:pt x="1960" y="13855"/>
                      <a:pt x="1442" y="14262"/>
                    </a:cubicBezTo>
                    <a:cubicBezTo>
                      <a:pt x="1405" y="13781"/>
                      <a:pt x="1368" y="13301"/>
                      <a:pt x="1331" y="12820"/>
                    </a:cubicBezTo>
                    <a:lnTo>
                      <a:pt x="2958" y="11748"/>
                    </a:lnTo>
                    <a:cubicBezTo>
                      <a:pt x="3439" y="11415"/>
                      <a:pt x="3956" y="11120"/>
                      <a:pt x="4437" y="10787"/>
                    </a:cubicBezTo>
                    <a:close/>
                    <a:moveTo>
                      <a:pt x="4511" y="12118"/>
                    </a:moveTo>
                    <a:cubicBezTo>
                      <a:pt x="4511" y="12598"/>
                      <a:pt x="4548" y="13042"/>
                      <a:pt x="4585" y="13449"/>
                    </a:cubicBezTo>
                    <a:cubicBezTo>
                      <a:pt x="4030" y="13781"/>
                      <a:pt x="3513" y="14151"/>
                      <a:pt x="3032" y="14558"/>
                    </a:cubicBezTo>
                    <a:cubicBezTo>
                      <a:pt x="2551" y="14927"/>
                      <a:pt x="2034" y="15260"/>
                      <a:pt x="1553" y="15593"/>
                    </a:cubicBezTo>
                    <a:cubicBezTo>
                      <a:pt x="1516" y="15260"/>
                      <a:pt x="1479" y="14891"/>
                      <a:pt x="1479" y="14558"/>
                    </a:cubicBezTo>
                    <a:lnTo>
                      <a:pt x="1479" y="14521"/>
                    </a:lnTo>
                    <a:cubicBezTo>
                      <a:pt x="2034" y="14188"/>
                      <a:pt x="2551" y="13818"/>
                      <a:pt x="3069" y="13412"/>
                    </a:cubicBezTo>
                    <a:cubicBezTo>
                      <a:pt x="3624" y="13079"/>
                      <a:pt x="4104" y="12635"/>
                      <a:pt x="4511" y="12118"/>
                    </a:cubicBezTo>
                    <a:close/>
                    <a:moveTo>
                      <a:pt x="4585" y="13781"/>
                    </a:moveTo>
                    <a:cubicBezTo>
                      <a:pt x="4622" y="14558"/>
                      <a:pt x="4622" y="15371"/>
                      <a:pt x="4585" y="16184"/>
                    </a:cubicBezTo>
                    <a:cubicBezTo>
                      <a:pt x="4030" y="16554"/>
                      <a:pt x="3513" y="16998"/>
                      <a:pt x="2995" y="17441"/>
                    </a:cubicBezTo>
                    <a:cubicBezTo>
                      <a:pt x="2588" y="17811"/>
                      <a:pt x="2182" y="18181"/>
                      <a:pt x="1775" y="18551"/>
                    </a:cubicBezTo>
                    <a:cubicBezTo>
                      <a:pt x="1738" y="18181"/>
                      <a:pt x="1701" y="17774"/>
                      <a:pt x="1664" y="17405"/>
                    </a:cubicBezTo>
                    <a:lnTo>
                      <a:pt x="1664" y="17368"/>
                    </a:lnTo>
                    <a:cubicBezTo>
                      <a:pt x="2145" y="16998"/>
                      <a:pt x="2588" y="16628"/>
                      <a:pt x="3069" y="16221"/>
                    </a:cubicBezTo>
                    <a:cubicBezTo>
                      <a:pt x="3587" y="15852"/>
                      <a:pt x="4067" y="15408"/>
                      <a:pt x="4474" y="14891"/>
                    </a:cubicBezTo>
                    <a:cubicBezTo>
                      <a:pt x="4534" y="14830"/>
                      <a:pt x="4471" y="14770"/>
                      <a:pt x="4406" y="14770"/>
                    </a:cubicBezTo>
                    <a:cubicBezTo>
                      <a:pt x="4391" y="14770"/>
                      <a:pt x="4377" y="14773"/>
                      <a:pt x="4363" y="14780"/>
                    </a:cubicBezTo>
                    <a:cubicBezTo>
                      <a:pt x="3808" y="15112"/>
                      <a:pt x="3291" y="15519"/>
                      <a:pt x="2810" y="16000"/>
                    </a:cubicBezTo>
                    <a:lnTo>
                      <a:pt x="1664" y="17072"/>
                    </a:lnTo>
                    <a:cubicBezTo>
                      <a:pt x="1627" y="16776"/>
                      <a:pt x="1590" y="16517"/>
                      <a:pt x="1590" y="16221"/>
                    </a:cubicBezTo>
                    <a:cubicBezTo>
                      <a:pt x="1590" y="16111"/>
                      <a:pt x="1590" y="16000"/>
                      <a:pt x="1553" y="15889"/>
                    </a:cubicBezTo>
                    <a:cubicBezTo>
                      <a:pt x="2145" y="15556"/>
                      <a:pt x="2736" y="15186"/>
                      <a:pt x="3291" y="14780"/>
                    </a:cubicBezTo>
                    <a:cubicBezTo>
                      <a:pt x="3772" y="14521"/>
                      <a:pt x="4215" y="14151"/>
                      <a:pt x="4585" y="13781"/>
                    </a:cubicBezTo>
                    <a:close/>
                    <a:moveTo>
                      <a:pt x="4585" y="16591"/>
                    </a:moveTo>
                    <a:cubicBezTo>
                      <a:pt x="4585" y="16998"/>
                      <a:pt x="4548" y="17405"/>
                      <a:pt x="4548" y="17811"/>
                    </a:cubicBezTo>
                    <a:cubicBezTo>
                      <a:pt x="3550" y="18329"/>
                      <a:pt x="2625" y="18994"/>
                      <a:pt x="1849" y="19808"/>
                    </a:cubicBezTo>
                    <a:cubicBezTo>
                      <a:pt x="1849" y="19512"/>
                      <a:pt x="1812" y="19216"/>
                      <a:pt x="1775" y="18883"/>
                    </a:cubicBezTo>
                    <a:cubicBezTo>
                      <a:pt x="2256" y="18514"/>
                      <a:pt x="2662" y="18181"/>
                      <a:pt x="3106" y="17811"/>
                    </a:cubicBezTo>
                    <a:cubicBezTo>
                      <a:pt x="3550" y="17441"/>
                      <a:pt x="4141" y="17035"/>
                      <a:pt x="4585" y="16591"/>
                    </a:cubicBezTo>
                    <a:close/>
                    <a:moveTo>
                      <a:pt x="4511" y="18107"/>
                    </a:moveTo>
                    <a:cubicBezTo>
                      <a:pt x="4511" y="18551"/>
                      <a:pt x="4511" y="19031"/>
                      <a:pt x="4474" y="19475"/>
                    </a:cubicBezTo>
                    <a:cubicBezTo>
                      <a:pt x="3550" y="20066"/>
                      <a:pt x="2699" y="20769"/>
                      <a:pt x="1997" y="21582"/>
                    </a:cubicBezTo>
                    <a:cubicBezTo>
                      <a:pt x="1960" y="21102"/>
                      <a:pt x="1923" y="20658"/>
                      <a:pt x="1886" y="20177"/>
                    </a:cubicBezTo>
                    <a:cubicBezTo>
                      <a:pt x="2367" y="19845"/>
                      <a:pt x="2773" y="19475"/>
                      <a:pt x="3217" y="19142"/>
                    </a:cubicBezTo>
                    <a:cubicBezTo>
                      <a:pt x="3698" y="18809"/>
                      <a:pt x="4104" y="18477"/>
                      <a:pt x="4511" y="18107"/>
                    </a:cubicBezTo>
                    <a:close/>
                    <a:moveTo>
                      <a:pt x="4474" y="19919"/>
                    </a:moveTo>
                    <a:cubicBezTo>
                      <a:pt x="4474" y="20288"/>
                      <a:pt x="4474" y="20621"/>
                      <a:pt x="4474" y="20991"/>
                    </a:cubicBezTo>
                    <a:cubicBezTo>
                      <a:pt x="4030" y="21286"/>
                      <a:pt x="3624" y="21582"/>
                      <a:pt x="3217" y="21952"/>
                    </a:cubicBezTo>
                    <a:cubicBezTo>
                      <a:pt x="2847" y="22248"/>
                      <a:pt x="2441" y="22580"/>
                      <a:pt x="2071" y="22913"/>
                    </a:cubicBezTo>
                    <a:cubicBezTo>
                      <a:pt x="2071" y="22543"/>
                      <a:pt x="2034" y="22211"/>
                      <a:pt x="1997" y="21878"/>
                    </a:cubicBezTo>
                    <a:cubicBezTo>
                      <a:pt x="2515" y="21397"/>
                      <a:pt x="3069" y="20954"/>
                      <a:pt x="3624" y="20547"/>
                    </a:cubicBezTo>
                    <a:cubicBezTo>
                      <a:pt x="3882" y="20325"/>
                      <a:pt x="4178" y="20140"/>
                      <a:pt x="4474" y="19919"/>
                    </a:cubicBezTo>
                    <a:close/>
                    <a:moveTo>
                      <a:pt x="4474" y="21397"/>
                    </a:moveTo>
                    <a:lnTo>
                      <a:pt x="4474" y="22433"/>
                    </a:lnTo>
                    <a:cubicBezTo>
                      <a:pt x="4067" y="22728"/>
                      <a:pt x="3698" y="23061"/>
                      <a:pt x="3365" y="23431"/>
                    </a:cubicBezTo>
                    <a:cubicBezTo>
                      <a:pt x="2921" y="23837"/>
                      <a:pt x="2478" y="24244"/>
                      <a:pt x="2071" y="24688"/>
                    </a:cubicBezTo>
                    <a:cubicBezTo>
                      <a:pt x="2071" y="24207"/>
                      <a:pt x="2071" y="23727"/>
                      <a:pt x="2071" y="23246"/>
                    </a:cubicBezTo>
                    <a:cubicBezTo>
                      <a:pt x="2515" y="22913"/>
                      <a:pt x="2921" y="22617"/>
                      <a:pt x="3365" y="22285"/>
                    </a:cubicBezTo>
                    <a:cubicBezTo>
                      <a:pt x="3772" y="21952"/>
                      <a:pt x="4104" y="21730"/>
                      <a:pt x="4474" y="21397"/>
                    </a:cubicBezTo>
                    <a:close/>
                    <a:moveTo>
                      <a:pt x="44824" y="1202"/>
                    </a:moveTo>
                    <a:cubicBezTo>
                      <a:pt x="48167" y="1202"/>
                      <a:pt x="51513" y="1220"/>
                      <a:pt x="54865" y="1248"/>
                    </a:cubicBezTo>
                    <a:cubicBezTo>
                      <a:pt x="54273" y="4908"/>
                      <a:pt x="54162" y="8716"/>
                      <a:pt x="53904" y="12413"/>
                    </a:cubicBezTo>
                    <a:lnTo>
                      <a:pt x="53867" y="12377"/>
                    </a:lnTo>
                    <a:cubicBezTo>
                      <a:pt x="53608" y="16221"/>
                      <a:pt x="53312" y="20066"/>
                      <a:pt x="53090" y="23911"/>
                    </a:cubicBezTo>
                    <a:cubicBezTo>
                      <a:pt x="52515" y="23757"/>
                      <a:pt x="51882" y="23709"/>
                      <a:pt x="51236" y="23709"/>
                    </a:cubicBezTo>
                    <a:cubicBezTo>
                      <a:pt x="50180" y="23709"/>
                      <a:pt x="49091" y="23837"/>
                      <a:pt x="48173" y="23837"/>
                    </a:cubicBezTo>
                    <a:lnTo>
                      <a:pt x="41703" y="23948"/>
                    </a:lnTo>
                    <a:cubicBezTo>
                      <a:pt x="36712" y="24059"/>
                      <a:pt x="31758" y="24133"/>
                      <a:pt x="26804" y="24281"/>
                    </a:cubicBezTo>
                    <a:cubicBezTo>
                      <a:pt x="20297" y="24429"/>
                      <a:pt x="13791" y="24651"/>
                      <a:pt x="7284" y="24984"/>
                    </a:cubicBezTo>
                    <a:cubicBezTo>
                      <a:pt x="7284" y="24947"/>
                      <a:pt x="7210" y="24947"/>
                      <a:pt x="7173" y="24947"/>
                    </a:cubicBezTo>
                    <a:lnTo>
                      <a:pt x="7136" y="24984"/>
                    </a:lnTo>
                    <a:lnTo>
                      <a:pt x="5694" y="25057"/>
                    </a:lnTo>
                    <a:cubicBezTo>
                      <a:pt x="5768" y="24651"/>
                      <a:pt x="5842" y="24244"/>
                      <a:pt x="5879" y="23837"/>
                    </a:cubicBezTo>
                    <a:cubicBezTo>
                      <a:pt x="5916" y="23800"/>
                      <a:pt x="5990" y="23763"/>
                      <a:pt x="6027" y="23727"/>
                    </a:cubicBezTo>
                    <a:cubicBezTo>
                      <a:pt x="6091" y="23663"/>
                      <a:pt x="6044" y="23571"/>
                      <a:pt x="5983" y="23571"/>
                    </a:cubicBezTo>
                    <a:cubicBezTo>
                      <a:pt x="5973" y="23571"/>
                      <a:pt x="5963" y="23574"/>
                      <a:pt x="5953" y="23579"/>
                    </a:cubicBezTo>
                    <a:cubicBezTo>
                      <a:pt x="6286" y="20251"/>
                      <a:pt x="5731" y="16554"/>
                      <a:pt x="5546" y="13301"/>
                    </a:cubicBezTo>
                    <a:cubicBezTo>
                      <a:pt x="5324" y="9456"/>
                      <a:pt x="4955" y="5648"/>
                      <a:pt x="4400" y="1803"/>
                    </a:cubicBezTo>
                    <a:cubicBezTo>
                      <a:pt x="4437" y="1766"/>
                      <a:pt x="4474" y="1692"/>
                      <a:pt x="4511" y="1655"/>
                    </a:cubicBezTo>
                    <a:cubicBezTo>
                      <a:pt x="5765" y="1774"/>
                      <a:pt x="7035" y="1817"/>
                      <a:pt x="8309" y="1817"/>
                    </a:cubicBezTo>
                    <a:cubicBezTo>
                      <a:pt x="10981" y="1817"/>
                      <a:pt x="13677" y="1631"/>
                      <a:pt x="16305" y="1581"/>
                    </a:cubicBezTo>
                    <a:cubicBezTo>
                      <a:pt x="20519" y="1507"/>
                      <a:pt x="24734" y="1433"/>
                      <a:pt x="28985" y="1359"/>
                    </a:cubicBezTo>
                    <a:cubicBezTo>
                      <a:pt x="34262" y="1246"/>
                      <a:pt x="39539" y="1202"/>
                      <a:pt x="44824" y="1202"/>
                    </a:cubicBezTo>
                    <a:close/>
                    <a:moveTo>
                      <a:pt x="4511" y="22839"/>
                    </a:moveTo>
                    <a:cubicBezTo>
                      <a:pt x="4548" y="23283"/>
                      <a:pt x="4585" y="23763"/>
                      <a:pt x="4622" y="24207"/>
                    </a:cubicBezTo>
                    <a:cubicBezTo>
                      <a:pt x="4289" y="24429"/>
                      <a:pt x="3993" y="24651"/>
                      <a:pt x="3698" y="24873"/>
                    </a:cubicBezTo>
                    <a:cubicBezTo>
                      <a:pt x="3106" y="25242"/>
                      <a:pt x="2551" y="25686"/>
                      <a:pt x="1997" y="26130"/>
                    </a:cubicBezTo>
                    <a:cubicBezTo>
                      <a:pt x="2034" y="25760"/>
                      <a:pt x="2071" y="25390"/>
                      <a:pt x="2071" y="24984"/>
                    </a:cubicBezTo>
                    <a:cubicBezTo>
                      <a:pt x="2588" y="24540"/>
                      <a:pt x="3106" y="24096"/>
                      <a:pt x="3624" y="23653"/>
                    </a:cubicBezTo>
                    <a:cubicBezTo>
                      <a:pt x="3919" y="23394"/>
                      <a:pt x="4215" y="23135"/>
                      <a:pt x="4511" y="22839"/>
                    </a:cubicBezTo>
                    <a:close/>
                    <a:moveTo>
                      <a:pt x="48654" y="25131"/>
                    </a:moveTo>
                    <a:lnTo>
                      <a:pt x="49800" y="25168"/>
                    </a:lnTo>
                    <a:cubicBezTo>
                      <a:pt x="49578" y="25353"/>
                      <a:pt x="49356" y="25575"/>
                      <a:pt x="49097" y="25760"/>
                    </a:cubicBezTo>
                    <a:cubicBezTo>
                      <a:pt x="48654" y="26130"/>
                      <a:pt x="48247" y="26462"/>
                      <a:pt x="47840" y="26832"/>
                    </a:cubicBezTo>
                    <a:cubicBezTo>
                      <a:pt x="47397" y="26869"/>
                      <a:pt x="46953" y="26906"/>
                      <a:pt x="46510" y="26906"/>
                    </a:cubicBezTo>
                    <a:lnTo>
                      <a:pt x="46473" y="26906"/>
                    </a:lnTo>
                    <a:cubicBezTo>
                      <a:pt x="46768" y="26647"/>
                      <a:pt x="47064" y="26425"/>
                      <a:pt x="47360" y="26204"/>
                    </a:cubicBezTo>
                    <a:cubicBezTo>
                      <a:pt x="47803" y="25871"/>
                      <a:pt x="48247" y="25501"/>
                      <a:pt x="48654" y="25131"/>
                    </a:cubicBezTo>
                    <a:close/>
                    <a:moveTo>
                      <a:pt x="50835" y="25168"/>
                    </a:moveTo>
                    <a:cubicBezTo>
                      <a:pt x="50170" y="25723"/>
                      <a:pt x="49541" y="26314"/>
                      <a:pt x="48950" y="26906"/>
                    </a:cubicBezTo>
                    <a:cubicBezTo>
                      <a:pt x="48888" y="26918"/>
                      <a:pt x="48826" y="26922"/>
                      <a:pt x="48763" y="26922"/>
                    </a:cubicBezTo>
                    <a:cubicBezTo>
                      <a:pt x="48637" y="26922"/>
                      <a:pt x="48506" y="26906"/>
                      <a:pt x="48358" y="26906"/>
                    </a:cubicBezTo>
                    <a:lnTo>
                      <a:pt x="48321" y="26869"/>
                    </a:lnTo>
                    <a:cubicBezTo>
                      <a:pt x="48691" y="26610"/>
                      <a:pt x="49023" y="26314"/>
                      <a:pt x="49393" y="26019"/>
                    </a:cubicBezTo>
                    <a:cubicBezTo>
                      <a:pt x="49726" y="25760"/>
                      <a:pt x="50096" y="25501"/>
                      <a:pt x="50391" y="25168"/>
                    </a:cubicBezTo>
                    <a:close/>
                    <a:moveTo>
                      <a:pt x="48136" y="25131"/>
                    </a:moveTo>
                    <a:cubicBezTo>
                      <a:pt x="47840" y="25353"/>
                      <a:pt x="47508" y="25612"/>
                      <a:pt x="47212" y="25871"/>
                    </a:cubicBezTo>
                    <a:cubicBezTo>
                      <a:pt x="46768" y="26204"/>
                      <a:pt x="46362" y="26573"/>
                      <a:pt x="45918" y="26906"/>
                    </a:cubicBezTo>
                    <a:cubicBezTo>
                      <a:pt x="45474" y="26943"/>
                      <a:pt x="44994" y="26980"/>
                      <a:pt x="44587" y="26980"/>
                    </a:cubicBezTo>
                    <a:lnTo>
                      <a:pt x="44365" y="26980"/>
                    </a:lnTo>
                    <a:cubicBezTo>
                      <a:pt x="44772" y="26684"/>
                      <a:pt x="45179" y="26351"/>
                      <a:pt x="45585" y="26019"/>
                    </a:cubicBezTo>
                    <a:cubicBezTo>
                      <a:pt x="45955" y="25723"/>
                      <a:pt x="46325" y="25464"/>
                      <a:pt x="46657" y="25131"/>
                    </a:cubicBezTo>
                    <a:close/>
                    <a:moveTo>
                      <a:pt x="44217" y="25168"/>
                    </a:moveTo>
                    <a:cubicBezTo>
                      <a:pt x="44143" y="25279"/>
                      <a:pt x="44069" y="25390"/>
                      <a:pt x="43959" y="25464"/>
                    </a:cubicBezTo>
                    <a:lnTo>
                      <a:pt x="43922" y="25427"/>
                    </a:lnTo>
                    <a:cubicBezTo>
                      <a:pt x="43330" y="25908"/>
                      <a:pt x="42775" y="26425"/>
                      <a:pt x="42221" y="26906"/>
                    </a:cubicBezTo>
                    <a:cubicBezTo>
                      <a:pt x="42184" y="26943"/>
                      <a:pt x="42184" y="26980"/>
                      <a:pt x="42184" y="27017"/>
                    </a:cubicBezTo>
                    <a:lnTo>
                      <a:pt x="40964" y="27017"/>
                    </a:lnTo>
                    <a:cubicBezTo>
                      <a:pt x="41334" y="26684"/>
                      <a:pt x="41703" y="26314"/>
                      <a:pt x="42110" y="25982"/>
                    </a:cubicBezTo>
                    <a:cubicBezTo>
                      <a:pt x="42480" y="25649"/>
                      <a:pt x="42812" y="25427"/>
                      <a:pt x="43182" y="25168"/>
                    </a:cubicBezTo>
                    <a:close/>
                    <a:moveTo>
                      <a:pt x="46066" y="25168"/>
                    </a:moveTo>
                    <a:lnTo>
                      <a:pt x="45474" y="25723"/>
                    </a:lnTo>
                    <a:cubicBezTo>
                      <a:pt x="44957" y="26167"/>
                      <a:pt x="44476" y="26573"/>
                      <a:pt x="43959" y="27017"/>
                    </a:cubicBezTo>
                    <a:lnTo>
                      <a:pt x="42480" y="27017"/>
                    </a:lnTo>
                    <a:cubicBezTo>
                      <a:pt x="43034" y="26573"/>
                      <a:pt x="43589" y="26130"/>
                      <a:pt x="44143" y="25686"/>
                    </a:cubicBezTo>
                    <a:lnTo>
                      <a:pt x="44809" y="25168"/>
                    </a:lnTo>
                    <a:close/>
                    <a:moveTo>
                      <a:pt x="42480" y="25242"/>
                    </a:moveTo>
                    <a:cubicBezTo>
                      <a:pt x="41814" y="25797"/>
                      <a:pt x="41223" y="26388"/>
                      <a:pt x="40668" y="27091"/>
                    </a:cubicBezTo>
                    <a:lnTo>
                      <a:pt x="40631" y="27054"/>
                    </a:lnTo>
                    <a:lnTo>
                      <a:pt x="39152" y="27091"/>
                    </a:lnTo>
                    <a:cubicBezTo>
                      <a:pt x="39892" y="26499"/>
                      <a:pt x="40705" y="25871"/>
                      <a:pt x="41371" y="25242"/>
                    </a:cubicBezTo>
                    <a:close/>
                    <a:moveTo>
                      <a:pt x="52573" y="25057"/>
                    </a:moveTo>
                    <a:lnTo>
                      <a:pt x="52573" y="25057"/>
                    </a:lnTo>
                    <a:cubicBezTo>
                      <a:pt x="52240" y="25353"/>
                      <a:pt x="51944" y="25612"/>
                      <a:pt x="51648" y="25834"/>
                    </a:cubicBezTo>
                    <a:lnTo>
                      <a:pt x="51611" y="25797"/>
                    </a:lnTo>
                    <a:cubicBezTo>
                      <a:pt x="51020" y="26241"/>
                      <a:pt x="50428" y="26721"/>
                      <a:pt x="49763" y="27091"/>
                    </a:cubicBezTo>
                    <a:cubicBezTo>
                      <a:pt x="49652" y="27054"/>
                      <a:pt x="49541" y="27054"/>
                      <a:pt x="49393" y="27017"/>
                    </a:cubicBezTo>
                    <a:cubicBezTo>
                      <a:pt x="50096" y="26425"/>
                      <a:pt x="50798" y="25834"/>
                      <a:pt x="51427" y="25168"/>
                    </a:cubicBezTo>
                    <a:cubicBezTo>
                      <a:pt x="51796" y="25168"/>
                      <a:pt x="52166" y="25131"/>
                      <a:pt x="52573" y="25057"/>
                    </a:cubicBezTo>
                    <a:close/>
                    <a:moveTo>
                      <a:pt x="38894" y="25279"/>
                    </a:moveTo>
                    <a:cubicBezTo>
                      <a:pt x="38672" y="25464"/>
                      <a:pt x="38413" y="25649"/>
                      <a:pt x="38191" y="25834"/>
                    </a:cubicBezTo>
                    <a:cubicBezTo>
                      <a:pt x="37711" y="26241"/>
                      <a:pt x="37230" y="26684"/>
                      <a:pt x="36786" y="27128"/>
                    </a:cubicBezTo>
                    <a:lnTo>
                      <a:pt x="35492" y="27128"/>
                    </a:lnTo>
                    <a:cubicBezTo>
                      <a:pt x="35825" y="26795"/>
                      <a:pt x="36158" y="26462"/>
                      <a:pt x="36490" y="26130"/>
                    </a:cubicBezTo>
                    <a:cubicBezTo>
                      <a:pt x="36860" y="25797"/>
                      <a:pt x="37156" y="25575"/>
                      <a:pt x="37489" y="25279"/>
                    </a:cubicBezTo>
                    <a:close/>
                    <a:moveTo>
                      <a:pt x="40742" y="25242"/>
                    </a:moveTo>
                    <a:cubicBezTo>
                      <a:pt x="40040" y="25834"/>
                      <a:pt x="39374" y="26462"/>
                      <a:pt x="38672" y="27091"/>
                    </a:cubicBezTo>
                    <a:lnTo>
                      <a:pt x="38154" y="27091"/>
                    </a:lnTo>
                    <a:lnTo>
                      <a:pt x="37156" y="27128"/>
                    </a:lnTo>
                    <a:cubicBezTo>
                      <a:pt x="37563" y="26795"/>
                      <a:pt x="37932" y="26462"/>
                      <a:pt x="38302" y="26130"/>
                    </a:cubicBezTo>
                    <a:cubicBezTo>
                      <a:pt x="38709" y="25834"/>
                      <a:pt x="39078" y="25575"/>
                      <a:pt x="39485" y="25242"/>
                    </a:cubicBezTo>
                    <a:close/>
                    <a:moveTo>
                      <a:pt x="35233" y="25316"/>
                    </a:moveTo>
                    <a:lnTo>
                      <a:pt x="34790" y="25760"/>
                    </a:lnTo>
                    <a:cubicBezTo>
                      <a:pt x="34383" y="26204"/>
                      <a:pt x="33976" y="26684"/>
                      <a:pt x="33607" y="27165"/>
                    </a:cubicBezTo>
                    <a:lnTo>
                      <a:pt x="32276" y="27165"/>
                    </a:lnTo>
                    <a:cubicBezTo>
                      <a:pt x="32609" y="26869"/>
                      <a:pt x="32941" y="26536"/>
                      <a:pt x="33274" y="26167"/>
                    </a:cubicBezTo>
                    <a:cubicBezTo>
                      <a:pt x="33607" y="25834"/>
                      <a:pt x="33829" y="25649"/>
                      <a:pt x="34050" y="25316"/>
                    </a:cubicBezTo>
                    <a:close/>
                    <a:moveTo>
                      <a:pt x="36897" y="25316"/>
                    </a:moveTo>
                    <a:lnTo>
                      <a:pt x="36380" y="25797"/>
                    </a:lnTo>
                    <a:cubicBezTo>
                      <a:pt x="35899" y="26241"/>
                      <a:pt x="35492" y="26684"/>
                      <a:pt x="35086" y="27165"/>
                    </a:cubicBezTo>
                    <a:lnTo>
                      <a:pt x="34050" y="27165"/>
                    </a:lnTo>
                    <a:cubicBezTo>
                      <a:pt x="34383" y="26758"/>
                      <a:pt x="34716" y="26388"/>
                      <a:pt x="35086" y="26019"/>
                    </a:cubicBezTo>
                    <a:cubicBezTo>
                      <a:pt x="35307" y="25760"/>
                      <a:pt x="35566" y="25538"/>
                      <a:pt x="35825" y="25316"/>
                    </a:cubicBezTo>
                    <a:close/>
                    <a:moveTo>
                      <a:pt x="33496" y="25390"/>
                    </a:moveTo>
                    <a:cubicBezTo>
                      <a:pt x="33385" y="25575"/>
                      <a:pt x="33200" y="25760"/>
                      <a:pt x="33015" y="25945"/>
                    </a:cubicBezTo>
                    <a:lnTo>
                      <a:pt x="32941" y="25908"/>
                    </a:lnTo>
                    <a:cubicBezTo>
                      <a:pt x="32535" y="26351"/>
                      <a:pt x="32128" y="26795"/>
                      <a:pt x="31721" y="27202"/>
                    </a:cubicBezTo>
                    <a:lnTo>
                      <a:pt x="30612" y="27239"/>
                    </a:lnTo>
                    <a:cubicBezTo>
                      <a:pt x="30908" y="26906"/>
                      <a:pt x="31204" y="26610"/>
                      <a:pt x="31536" y="26314"/>
                    </a:cubicBezTo>
                    <a:cubicBezTo>
                      <a:pt x="31832" y="26019"/>
                      <a:pt x="32128" y="25723"/>
                      <a:pt x="32387" y="25390"/>
                    </a:cubicBezTo>
                    <a:close/>
                    <a:moveTo>
                      <a:pt x="31906" y="25390"/>
                    </a:moveTo>
                    <a:cubicBezTo>
                      <a:pt x="31278" y="25945"/>
                      <a:pt x="30723" y="26573"/>
                      <a:pt x="30242" y="27276"/>
                    </a:cubicBezTo>
                    <a:lnTo>
                      <a:pt x="30169" y="27239"/>
                    </a:lnTo>
                    <a:lnTo>
                      <a:pt x="29651" y="27239"/>
                    </a:lnTo>
                    <a:cubicBezTo>
                      <a:pt x="29873" y="26980"/>
                      <a:pt x="30095" y="26721"/>
                      <a:pt x="30316" y="26462"/>
                    </a:cubicBezTo>
                    <a:cubicBezTo>
                      <a:pt x="30649" y="26093"/>
                      <a:pt x="31093" y="25760"/>
                      <a:pt x="31389" y="25390"/>
                    </a:cubicBezTo>
                    <a:close/>
                    <a:moveTo>
                      <a:pt x="30982" y="25427"/>
                    </a:moveTo>
                    <a:lnTo>
                      <a:pt x="30982" y="25427"/>
                    </a:lnTo>
                    <a:cubicBezTo>
                      <a:pt x="30649" y="25686"/>
                      <a:pt x="30316" y="25982"/>
                      <a:pt x="30058" y="26314"/>
                    </a:cubicBezTo>
                    <a:lnTo>
                      <a:pt x="30021" y="26277"/>
                    </a:lnTo>
                    <a:cubicBezTo>
                      <a:pt x="29725" y="26610"/>
                      <a:pt x="29466" y="26906"/>
                      <a:pt x="29244" y="27276"/>
                    </a:cubicBezTo>
                    <a:lnTo>
                      <a:pt x="27876" y="27313"/>
                    </a:lnTo>
                    <a:cubicBezTo>
                      <a:pt x="28468" y="26758"/>
                      <a:pt x="28985" y="26130"/>
                      <a:pt x="29392" y="25464"/>
                    </a:cubicBezTo>
                    <a:lnTo>
                      <a:pt x="30982" y="25427"/>
                    </a:lnTo>
                    <a:close/>
                    <a:moveTo>
                      <a:pt x="26841" y="25464"/>
                    </a:moveTo>
                    <a:cubicBezTo>
                      <a:pt x="26656" y="25760"/>
                      <a:pt x="26471" y="26019"/>
                      <a:pt x="26287" y="26241"/>
                    </a:cubicBezTo>
                    <a:lnTo>
                      <a:pt x="26250" y="26204"/>
                    </a:lnTo>
                    <a:cubicBezTo>
                      <a:pt x="25917" y="26573"/>
                      <a:pt x="25621" y="26980"/>
                      <a:pt x="25362" y="27350"/>
                    </a:cubicBezTo>
                    <a:lnTo>
                      <a:pt x="24549" y="27350"/>
                    </a:lnTo>
                    <a:cubicBezTo>
                      <a:pt x="24771" y="27091"/>
                      <a:pt x="25030" y="26795"/>
                      <a:pt x="25251" y="26536"/>
                    </a:cubicBezTo>
                    <a:cubicBezTo>
                      <a:pt x="25584" y="26204"/>
                      <a:pt x="25843" y="25871"/>
                      <a:pt x="26065" y="25464"/>
                    </a:cubicBezTo>
                    <a:close/>
                    <a:moveTo>
                      <a:pt x="29096" y="25464"/>
                    </a:moveTo>
                    <a:cubicBezTo>
                      <a:pt x="28468" y="26019"/>
                      <a:pt x="27913" y="26647"/>
                      <a:pt x="27396" y="27350"/>
                    </a:cubicBezTo>
                    <a:lnTo>
                      <a:pt x="27359" y="27313"/>
                    </a:lnTo>
                    <a:lnTo>
                      <a:pt x="25732" y="27350"/>
                    </a:lnTo>
                    <a:cubicBezTo>
                      <a:pt x="25991" y="26980"/>
                      <a:pt x="26287" y="26647"/>
                      <a:pt x="26619" y="26314"/>
                    </a:cubicBezTo>
                    <a:cubicBezTo>
                      <a:pt x="26915" y="25982"/>
                      <a:pt x="27137" y="25760"/>
                      <a:pt x="27359" y="25464"/>
                    </a:cubicBezTo>
                    <a:close/>
                    <a:moveTo>
                      <a:pt x="25658" y="25501"/>
                    </a:moveTo>
                    <a:cubicBezTo>
                      <a:pt x="25436" y="25760"/>
                      <a:pt x="25214" y="26019"/>
                      <a:pt x="24993" y="26277"/>
                    </a:cubicBezTo>
                    <a:cubicBezTo>
                      <a:pt x="24660" y="26647"/>
                      <a:pt x="24364" y="27017"/>
                      <a:pt x="24068" y="27387"/>
                    </a:cubicBezTo>
                    <a:lnTo>
                      <a:pt x="23255" y="27424"/>
                    </a:lnTo>
                    <a:lnTo>
                      <a:pt x="22996" y="27424"/>
                    </a:lnTo>
                    <a:cubicBezTo>
                      <a:pt x="23292" y="27091"/>
                      <a:pt x="23588" y="26795"/>
                      <a:pt x="23847" y="26499"/>
                    </a:cubicBezTo>
                    <a:cubicBezTo>
                      <a:pt x="24142" y="26204"/>
                      <a:pt x="24438" y="25871"/>
                      <a:pt x="24660" y="25501"/>
                    </a:cubicBezTo>
                    <a:close/>
                    <a:moveTo>
                      <a:pt x="4659" y="24688"/>
                    </a:moveTo>
                    <a:cubicBezTo>
                      <a:pt x="4696" y="24910"/>
                      <a:pt x="4733" y="25094"/>
                      <a:pt x="4770" y="25279"/>
                    </a:cubicBezTo>
                    <a:cubicBezTo>
                      <a:pt x="4733" y="25316"/>
                      <a:pt x="4733" y="25390"/>
                      <a:pt x="4733" y="25427"/>
                    </a:cubicBezTo>
                    <a:cubicBezTo>
                      <a:pt x="4141" y="25760"/>
                      <a:pt x="3624" y="26130"/>
                      <a:pt x="3106" y="26573"/>
                    </a:cubicBezTo>
                    <a:cubicBezTo>
                      <a:pt x="2662" y="26869"/>
                      <a:pt x="2256" y="27202"/>
                      <a:pt x="1849" y="27498"/>
                    </a:cubicBezTo>
                    <a:cubicBezTo>
                      <a:pt x="1886" y="27165"/>
                      <a:pt x="1960" y="26832"/>
                      <a:pt x="1997" y="26499"/>
                    </a:cubicBezTo>
                    <a:lnTo>
                      <a:pt x="1960" y="26462"/>
                    </a:lnTo>
                    <a:cubicBezTo>
                      <a:pt x="2625" y="25982"/>
                      <a:pt x="3328" y="25501"/>
                      <a:pt x="3993" y="25094"/>
                    </a:cubicBezTo>
                    <a:cubicBezTo>
                      <a:pt x="4215" y="24947"/>
                      <a:pt x="4474" y="24836"/>
                      <a:pt x="4659" y="24688"/>
                    </a:cubicBezTo>
                    <a:close/>
                    <a:moveTo>
                      <a:pt x="24179" y="25575"/>
                    </a:moveTo>
                    <a:cubicBezTo>
                      <a:pt x="23957" y="25797"/>
                      <a:pt x="23736" y="26056"/>
                      <a:pt x="23514" y="26314"/>
                    </a:cubicBezTo>
                    <a:cubicBezTo>
                      <a:pt x="23181" y="26684"/>
                      <a:pt x="22848" y="27054"/>
                      <a:pt x="22516" y="27461"/>
                    </a:cubicBezTo>
                    <a:lnTo>
                      <a:pt x="21000" y="27498"/>
                    </a:lnTo>
                    <a:cubicBezTo>
                      <a:pt x="21259" y="27239"/>
                      <a:pt x="21517" y="26980"/>
                      <a:pt x="21813" y="26721"/>
                    </a:cubicBezTo>
                    <a:cubicBezTo>
                      <a:pt x="22220" y="26351"/>
                      <a:pt x="22663" y="25982"/>
                      <a:pt x="23070" y="25575"/>
                    </a:cubicBezTo>
                    <a:close/>
                    <a:moveTo>
                      <a:pt x="22627" y="25575"/>
                    </a:moveTo>
                    <a:cubicBezTo>
                      <a:pt x="21850" y="26130"/>
                      <a:pt x="21185" y="26795"/>
                      <a:pt x="20593" y="27535"/>
                    </a:cubicBezTo>
                    <a:lnTo>
                      <a:pt x="20556" y="27498"/>
                    </a:lnTo>
                    <a:lnTo>
                      <a:pt x="19706" y="27498"/>
                    </a:lnTo>
                    <a:lnTo>
                      <a:pt x="20556" y="26684"/>
                    </a:lnTo>
                    <a:cubicBezTo>
                      <a:pt x="20926" y="26314"/>
                      <a:pt x="21370" y="25982"/>
                      <a:pt x="21702" y="25575"/>
                    </a:cubicBezTo>
                    <a:close/>
                    <a:moveTo>
                      <a:pt x="21185" y="25612"/>
                    </a:moveTo>
                    <a:cubicBezTo>
                      <a:pt x="20445" y="26167"/>
                      <a:pt x="19780" y="26832"/>
                      <a:pt x="19188" y="27535"/>
                    </a:cubicBezTo>
                    <a:lnTo>
                      <a:pt x="19151" y="27535"/>
                    </a:lnTo>
                    <a:lnTo>
                      <a:pt x="17414" y="27571"/>
                    </a:lnTo>
                    <a:cubicBezTo>
                      <a:pt x="18227" y="26980"/>
                      <a:pt x="18966" y="26314"/>
                      <a:pt x="19595" y="25612"/>
                    </a:cubicBezTo>
                    <a:close/>
                    <a:moveTo>
                      <a:pt x="19077" y="25612"/>
                    </a:moveTo>
                    <a:cubicBezTo>
                      <a:pt x="18338" y="26241"/>
                      <a:pt x="17635" y="26906"/>
                      <a:pt x="17007" y="27608"/>
                    </a:cubicBezTo>
                    <a:lnTo>
                      <a:pt x="16970" y="27571"/>
                    </a:lnTo>
                    <a:lnTo>
                      <a:pt x="15676" y="27608"/>
                    </a:lnTo>
                    <a:cubicBezTo>
                      <a:pt x="16452" y="27017"/>
                      <a:pt x="17155" y="26351"/>
                      <a:pt x="17820" y="25612"/>
                    </a:cubicBezTo>
                    <a:close/>
                    <a:moveTo>
                      <a:pt x="17192" y="25649"/>
                    </a:moveTo>
                    <a:cubicBezTo>
                      <a:pt x="16489" y="26277"/>
                      <a:pt x="15787" y="26943"/>
                      <a:pt x="15158" y="27682"/>
                    </a:cubicBezTo>
                    <a:lnTo>
                      <a:pt x="15121" y="27645"/>
                    </a:lnTo>
                    <a:lnTo>
                      <a:pt x="13532" y="27682"/>
                    </a:lnTo>
                    <a:cubicBezTo>
                      <a:pt x="13864" y="27424"/>
                      <a:pt x="14197" y="27165"/>
                      <a:pt x="14567" y="26906"/>
                    </a:cubicBezTo>
                    <a:cubicBezTo>
                      <a:pt x="15121" y="26536"/>
                      <a:pt x="15676" y="26130"/>
                      <a:pt x="16157" y="25686"/>
                    </a:cubicBezTo>
                    <a:cubicBezTo>
                      <a:pt x="16157" y="25649"/>
                      <a:pt x="16157" y="25649"/>
                      <a:pt x="16157" y="25649"/>
                    </a:cubicBezTo>
                    <a:close/>
                    <a:moveTo>
                      <a:pt x="15787" y="25612"/>
                    </a:moveTo>
                    <a:cubicBezTo>
                      <a:pt x="14752" y="26167"/>
                      <a:pt x="13828" y="26869"/>
                      <a:pt x="13088" y="27756"/>
                    </a:cubicBezTo>
                    <a:lnTo>
                      <a:pt x="13051" y="27719"/>
                    </a:lnTo>
                    <a:lnTo>
                      <a:pt x="12016" y="27756"/>
                    </a:lnTo>
                    <a:lnTo>
                      <a:pt x="12534" y="27276"/>
                    </a:lnTo>
                    <a:cubicBezTo>
                      <a:pt x="13125" y="26869"/>
                      <a:pt x="13680" y="26351"/>
                      <a:pt x="14197" y="25834"/>
                    </a:cubicBezTo>
                    <a:cubicBezTo>
                      <a:pt x="14261" y="25770"/>
                      <a:pt x="14187" y="25679"/>
                      <a:pt x="14118" y="25679"/>
                    </a:cubicBezTo>
                    <a:cubicBezTo>
                      <a:pt x="14107" y="25679"/>
                      <a:pt x="14096" y="25681"/>
                      <a:pt x="14086" y="25686"/>
                    </a:cubicBezTo>
                    <a:cubicBezTo>
                      <a:pt x="13088" y="26241"/>
                      <a:pt x="12201" y="26943"/>
                      <a:pt x="11461" y="27756"/>
                    </a:cubicBezTo>
                    <a:lnTo>
                      <a:pt x="9428" y="27830"/>
                    </a:lnTo>
                    <a:cubicBezTo>
                      <a:pt x="9761" y="27535"/>
                      <a:pt x="10093" y="27276"/>
                      <a:pt x="10426" y="26980"/>
                    </a:cubicBezTo>
                    <a:cubicBezTo>
                      <a:pt x="10944" y="26536"/>
                      <a:pt x="11572" y="26167"/>
                      <a:pt x="12053" y="25649"/>
                    </a:cubicBezTo>
                    <a:lnTo>
                      <a:pt x="15787" y="25612"/>
                    </a:lnTo>
                    <a:close/>
                    <a:moveTo>
                      <a:pt x="11535" y="25686"/>
                    </a:moveTo>
                    <a:cubicBezTo>
                      <a:pt x="11129" y="25945"/>
                      <a:pt x="10759" y="26277"/>
                      <a:pt x="10389" y="26610"/>
                    </a:cubicBezTo>
                    <a:lnTo>
                      <a:pt x="10352" y="26573"/>
                    </a:lnTo>
                    <a:cubicBezTo>
                      <a:pt x="9909" y="26980"/>
                      <a:pt x="9428" y="27424"/>
                      <a:pt x="9021" y="27867"/>
                    </a:cubicBezTo>
                    <a:cubicBezTo>
                      <a:pt x="8430" y="27867"/>
                      <a:pt x="7838" y="27904"/>
                      <a:pt x="7247" y="27941"/>
                    </a:cubicBezTo>
                    <a:cubicBezTo>
                      <a:pt x="7616" y="27608"/>
                      <a:pt x="7949" y="27276"/>
                      <a:pt x="8356" y="26943"/>
                    </a:cubicBezTo>
                    <a:cubicBezTo>
                      <a:pt x="8836" y="26536"/>
                      <a:pt x="9391" y="26130"/>
                      <a:pt x="9835" y="25686"/>
                    </a:cubicBezTo>
                    <a:close/>
                    <a:moveTo>
                      <a:pt x="9391" y="25686"/>
                    </a:moveTo>
                    <a:cubicBezTo>
                      <a:pt x="8984" y="25982"/>
                      <a:pt x="8615" y="26314"/>
                      <a:pt x="8245" y="26684"/>
                    </a:cubicBezTo>
                    <a:cubicBezTo>
                      <a:pt x="7801" y="27091"/>
                      <a:pt x="7321" y="27535"/>
                      <a:pt x="6914" y="27978"/>
                    </a:cubicBezTo>
                    <a:lnTo>
                      <a:pt x="6249" y="28015"/>
                    </a:lnTo>
                    <a:cubicBezTo>
                      <a:pt x="6507" y="27719"/>
                      <a:pt x="6729" y="27461"/>
                      <a:pt x="6988" y="27202"/>
                    </a:cubicBezTo>
                    <a:cubicBezTo>
                      <a:pt x="7469" y="26795"/>
                      <a:pt x="7949" y="26351"/>
                      <a:pt x="8356" y="25871"/>
                    </a:cubicBezTo>
                    <a:cubicBezTo>
                      <a:pt x="8386" y="25810"/>
                      <a:pt x="8342" y="25750"/>
                      <a:pt x="8285" y="25750"/>
                    </a:cubicBezTo>
                    <a:cubicBezTo>
                      <a:pt x="8272" y="25750"/>
                      <a:pt x="8259" y="25753"/>
                      <a:pt x="8245" y="25760"/>
                    </a:cubicBezTo>
                    <a:cubicBezTo>
                      <a:pt x="7690" y="26130"/>
                      <a:pt x="7173" y="26573"/>
                      <a:pt x="6766" y="27091"/>
                    </a:cubicBezTo>
                    <a:cubicBezTo>
                      <a:pt x="6470" y="27387"/>
                      <a:pt x="6212" y="27719"/>
                      <a:pt x="5990" y="28015"/>
                    </a:cubicBezTo>
                    <a:lnTo>
                      <a:pt x="4252" y="28126"/>
                    </a:lnTo>
                    <a:cubicBezTo>
                      <a:pt x="4733" y="27682"/>
                      <a:pt x="5176" y="27239"/>
                      <a:pt x="5657" y="26758"/>
                    </a:cubicBezTo>
                    <a:cubicBezTo>
                      <a:pt x="6027" y="26425"/>
                      <a:pt x="6433" y="26056"/>
                      <a:pt x="6803" y="25686"/>
                    </a:cubicBezTo>
                    <a:close/>
                    <a:moveTo>
                      <a:pt x="6322" y="25686"/>
                    </a:moveTo>
                    <a:cubicBezTo>
                      <a:pt x="6027" y="25982"/>
                      <a:pt x="5731" y="26277"/>
                      <a:pt x="5435" y="26536"/>
                    </a:cubicBezTo>
                    <a:cubicBezTo>
                      <a:pt x="4918" y="27054"/>
                      <a:pt x="4363" y="27571"/>
                      <a:pt x="3845" y="28126"/>
                    </a:cubicBezTo>
                    <a:cubicBezTo>
                      <a:pt x="3254" y="28163"/>
                      <a:pt x="2662" y="28200"/>
                      <a:pt x="2071" y="28237"/>
                    </a:cubicBezTo>
                    <a:lnTo>
                      <a:pt x="3365" y="27202"/>
                    </a:lnTo>
                    <a:cubicBezTo>
                      <a:pt x="3956" y="26721"/>
                      <a:pt x="4770" y="26314"/>
                      <a:pt x="5176" y="25686"/>
                    </a:cubicBezTo>
                    <a:close/>
                    <a:moveTo>
                      <a:pt x="45880" y="1"/>
                    </a:moveTo>
                    <a:cubicBezTo>
                      <a:pt x="40104" y="1"/>
                      <a:pt x="34333" y="178"/>
                      <a:pt x="28579" y="324"/>
                    </a:cubicBezTo>
                    <a:cubicBezTo>
                      <a:pt x="24216" y="435"/>
                      <a:pt x="19854" y="509"/>
                      <a:pt x="15491" y="620"/>
                    </a:cubicBezTo>
                    <a:cubicBezTo>
                      <a:pt x="11683" y="731"/>
                      <a:pt x="7653" y="509"/>
                      <a:pt x="3882" y="1285"/>
                    </a:cubicBezTo>
                    <a:cubicBezTo>
                      <a:pt x="3735" y="1322"/>
                      <a:pt x="3772" y="1507"/>
                      <a:pt x="3882" y="1581"/>
                    </a:cubicBezTo>
                    <a:cubicBezTo>
                      <a:pt x="3365" y="1914"/>
                      <a:pt x="2884" y="2247"/>
                      <a:pt x="2441" y="2653"/>
                    </a:cubicBezTo>
                    <a:cubicBezTo>
                      <a:pt x="1775" y="3171"/>
                      <a:pt x="1073" y="3651"/>
                      <a:pt x="370" y="4058"/>
                    </a:cubicBezTo>
                    <a:cubicBezTo>
                      <a:pt x="296" y="4095"/>
                      <a:pt x="259" y="4169"/>
                      <a:pt x="222" y="4243"/>
                    </a:cubicBezTo>
                    <a:cubicBezTo>
                      <a:pt x="111" y="4243"/>
                      <a:pt x="1" y="4317"/>
                      <a:pt x="1" y="4428"/>
                    </a:cubicBezTo>
                    <a:cubicBezTo>
                      <a:pt x="185" y="8495"/>
                      <a:pt x="481" y="12561"/>
                      <a:pt x="629" y="16628"/>
                    </a:cubicBezTo>
                    <a:cubicBezTo>
                      <a:pt x="777" y="20362"/>
                      <a:pt x="148" y="24503"/>
                      <a:pt x="814" y="28200"/>
                    </a:cubicBezTo>
                    <a:cubicBezTo>
                      <a:pt x="814" y="28274"/>
                      <a:pt x="851" y="28311"/>
                      <a:pt x="888" y="28385"/>
                    </a:cubicBezTo>
                    <a:cubicBezTo>
                      <a:pt x="888" y="28385"/>
                      <a:pt x="888" y="28422"/>
                      <a:pt x="888" y="28459"/>
                    </a:cubicBezTo>
                    <a:cubicBezTo>
                      <a:pt x="925" y="28496"/>
                      <a:pt x="925" y="28533"/>
                      <a:pt x="925" y="28570"/>
                    </a:cubicBezTo>
                    <a:cubicBezTo>
                      <a:pt x="999" y="28681"/>
                      <a:pt x="1147" y="28755"/>
                      <a:pt x="1294" y="28755"/>
                    </a:cubicBezTo>
                    <a:cubicBezTo>
                      <a:pt x="1331" y="28828"/>
                      <a:pt x="1405" y="28828"/>
                      <a:pt x="1479" y="28828"/>
                    </a:cubicBezTo>
                    <a:cubicBezTo>
                      <a:pt x="3076" y="28845"/>
                      <a:pt x="4673" y="28852"/>
                      <a:pt x="6269" y="28852"/>
                    </a:cubicBezTo>
                    <a:cubicBezTo>
                      <a:pt x="11954" y="28852"/>
                      <a:pt x="17634" y="28759"/>
                      <a:pt x="23292" y="28644"/>
                    </a:cubicBezTo>
                    <a:cubicBezTo>
                      <a:pt x="28283" y="28570"/>
                      <a:pt x="33237" y="28496"/>
                      <a:pt x="38191" y="28385"/>
                    </a:cubicBezTo>
                    <a:cubicBezTo>
                      <a:pt x="40335" y="28348"/>
                      <a:pt x="42517" y="28311"/>
                      <a:pt x="44661" y="28274"/>
                    </a:cubicBezTo>
                    <a:cubicBezTo>
                      <a:pt x="45522" y="28274"/>
                      <a:pt x="46539" y="28367"/>
                      <a:pt x="47530" y="28367"/>
                    </a:cubicBezTo>
                    <a:cubicBezTo>
                      <a:pt x="48411" y="28367"/>
                      <a:pt x="49271" y="28293"/>
                      <a:pt x="49985" y="28015"/>
                    </a:cubicBezTo>
                    <a:cubicBezTo>
                      <a:pt x="50096" y="27978"/>
                      <a:pt x="50207" y="27867"/>
                      <a:pt x="50244" y="27756"/>
                    </a:cubicBezTo>
                    <a:cubicBezTo>
                      <a:pt x="50835" y="27350"/>
                      <a:pt x="51390" y="26869"/>
                      <a:pt x="51944" y="26425"/>
                    </a:cubicBezTo>
                    <a:cubicBezTo>
                      <a:pt x="52536" y="26056"/>
                      <a:pt x="53053" y="25649"/>
                      <a:pt x="53571" y="25168"/>
                    </a:cubicBezTo>
                    <a:cubicBezTo>
                      <a:pt x="53830" y="25168"/>
                      <a:pt x="54015" y="24947"/>
                      <a:pt x="54015" y="24725"/>
                    </a:cubicBezTo>
                    <a:cubicBezTo>
                      <a:pt x="54384" y="20732"/>
                      <a:pt x="54606" y="16776"/>
                      <a:pt x="54865" y="12783"/>
                    </a:cubicBezTo>
                    <a:cubicBezTo>
                      <a:pt x="55161" y="8827"/>
                      <a:pt x="55567" y="4834"/>
                      <a:pt x="55419" y="879"/>
                    </a:cubicBezTo>
                    <a:cubicBezTo>
                      <a:pt x="55419" y="879"/>
                      <a:pt x="55419" y="842"/>
                      <a:pt x="55419" y="805"/>
                    </a:cubicBezTo>
                    <a:cubicBezTo>
                      <a:pt x="55493" y="509"/>
                      <a:pt x="55272" y="176"/>
                      <a:pt x="54939" y="176"/>
                    </a:cubicBezTo>
                    <a:cubicBezTo>
                      <a:pt x="51919" y="49"/>
                      <a:pt x="48899" y="1"/>
                      <a:pt x="4588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16" name="Google Shape;1316;p32"/>
            <p:cNvGrpSpPr/>
            <p:nvPr/>
          </p:nvGrpSpPr>
          <p:grpSpPr>
            <a:xfrm>
              <a:off x="7389713" y="1973020"/>
              <a:ext cx="1304454" cy="806205"/>
              <a:chOff x="576900" y="1797995"/>
              <a:chExt cx="1304454" cy="806205"/>
            </a:xfrm>
          </p:grpSpPr>
          <p:sp>
            <p:nvSpPr>
              <p:cNvPr id="1317" name="Google Shape;1317;p32"/>
              <p:cNvSpPr/>
              <p:nvPr/>
            </p:nvSpPr>
            <p:spPr>
              <a:xfrm>
                <a:off x="626892" y="1865157"/>
                <a:ext cx="1254462" cy="679368"/>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4"/>
              </a:solidFill>
              <a:ln>
                <a:noFill/>
              </a:ln>
            </p:spPr>
            <p:txBody>
              <a:bodyPr spcFirstLastPara="1" wrap="square" lIns="121900" tIns="121900" rIns="121900" bIns="121900" anchor="ctr" anchorCtr="0">
                <a:noAutofit/>
              </a:bodyPr>
              <a:lstStyle/>
              <a:p>
                <a:r>
                  <a:rPr lang="en-US" sz="2000" b="1" dirty="0"/>
                  <a:t>a.5. </a:t>
                </a:r>
                <a:r>
                  <a:rPr lang="en-US" sz="2000" b="1" dirty="0" err="1"/>
                  <a:t>Thực</a:t>
                </a:r>
                <a:r>
                  <a:rPr lang="en-US" sz="2000" b="1" dirty="0"/>
                  <a:t> </a:t>
                </a:r>
                <a:r>
                  <a:rPr lang="en-US" sz="2000" b="1" dirty="0" err="1"/>
                  <a:t>hiện</a:t>
                </a:r>
                <a:r>
                  <a:rPr lang="en-US" sz="2000" b="1" dirty="0"/>
                  <a:t> </a:t>
                </a:r>
                <a:r>
                  <a:rPr lang="en-US" sz="2000" b="1" dirty="0" err="1"/>
                  <a:t>trò</a:t>
                </a:r>
                <a:r>
                  <a:rPr lang="en-US" sz="2000" b="1" dirty="0"/>
                  <a:t> </a:t>
                </a:r>
                <a:r>
                  <a:rPr lang="en-US" sz="2000" b="1" dirty="0" err="1"/>
                  <a:t>chơi</a:t>
                </a:r>
                <a:endParaRPr lang="en-US" sz="2000" b="1" dirty="0"/>
              </a:p>
            </p:txBody>
          </p:sp>
          <p:sp>
            <p:nvSpPr>
              <p:cNvPr id="1318" name="Google Shape;1318;p32"/>
              <p:cNvSpPr/>
              <p:nvPr/>
            </p:nvSpPr>
            <p:spPr>
              <a:xfrm>
                <a:off x="576900" y="1797995"/>
                <a:ext cx="1304454" cy="806205"/>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19" name="Google Shape;1319;p32"/>
            <p:cNvGrpSpPr/>
            <p:nvPr/>
          </p:nvGrpSpPr>
          <p:grpSpPr>
            <a:xfrm>
              <a:off x="2988013" y="3146250"/>
              <a:ext cx="1169225" cy="901362"/>
              <a:chOff x="576900" y="2018350"/>
              <a:chExt cx="1169225" cy="901362"/>
            </a:xfrm>
          </p:grpSpPr>
          <p:sp>
            <p:nvSpPr>
              <p:cNvPr id="1320" name="Google Shape;1320;p32"/>
              <p:cNvSpPr/>
              <p:nvPr/>
            </p:nvSpPr>
            <p:spPr>
              <a:xfrm>
                <a:off x="646225" y="2082425"/>
                <a:ext cx="1034275" cy="757050"/>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US" b="1" dirty="0" err="1"/>
                  <a:t>Tình</a:t>
                </a:r>
                <a:r>
                  <a:rPr lang="en-US" b="1" dirty="0"/>
                  <a:t> </a:t>
                </a:r>
                <a:r>
                  <a:rPr lang="en-US" b="1" dirty="0" err="1"/>
                  <a:t>huống</a:t>
                </a:r>
                <a:endParaRPr lang="en-US" b="1" dirty="0"/>
              </a:p>
              <a:p>
                <a:pPr algn="ctr" defTabSz="1219170">
                  <a:buClr>
                    <a:srgbClr val="000000"/>
                  </a:buClr>
                </a:pPr>
                <a:r>
                  <a:rPr lang="en-US" b="1" kern="0" dirty="0" err="1">
                    <a:solidFill>
                      <a:srgbClr val="FFFFFF"/>
                    </a:solidFill>
                    <a:latin typeface="Fira Sans Extra Condensed Medium"/>
                    <a:ea typeface="Fira Sans Extra Condensed Medium"/>
                    <a:cs typeface="Fira Sans Extra Condensed Medium"/>
                    <a:sym typeface="Fira Sans Extra Condensed Medium"/>
                  </a:rPr>
                  <a:t>Nhân</a:t>
                </a:r>
                <a:r>
                  <a:rPr lang="en-US" b="1" kern="0" dirty="0">
                    <a:solidFill>
                      <a:srgbClr val="FFFFFF"/>
                    </a:solidFill>
                    <a:latin typeface="Fira Sans Extra Condensed Medium"/>
                    <a:ea typeface="Fira Sans Extra Condensed Medium"/>
                    <a:cs typeface="Fira Sans Extra Condensed Medium"/>
                    <a:sym typeface="Fira Sans Extra Condensed Medium"/>
                  </a:rPr>
                  <a:t> </a:t>
                </a:r>
                <a:r>
                  <a:rPr lang="en-US" b="1" kern="0" dirty="0" err="1">
                    <a:solidFill>
                      <a:srgbClr val="FFFFFF"/>
                    </a:solidFill>
                    <a:latin typeface="Fira Sans Extra Condensed Medium"/>
                    <a:ea typeface="Fira Sans Extra Condensed Medium"/>
                    <a:cs typeface="Fira Sans Extra Condensed Medium"/>
                    <a:sym typeface="Fira Sans Extra Condensed Medium"/>
                  </a:rPr>
                  <a:t>vật</a:t>
                </a:r>
                <a:endParaRPr lang="en-US" b="1" kern="0" dirty="0">
                  <a:solidFill>
                    <a:srgbClr val="FFFFFF"/>
                  </a:solidFill>
                  <a:latin typeface="Fira Sans Extra Condensed Medium"/>
                  <a:ea typeface="Fira Sans Extra Condensed Medium"/>
                  <a:cs typeface="Fira Sans Extra Condensed Medium"/>
                  <a:sym typeface="Fira Sans Extra Condensed Medium"/>
                </a:endParaRPr>
              </a:p>
              <a:p>
                <a:pPr algn="ctr" defTabSz="1219170">
                  <a:buClr>
                    <a:srgbClr val="000000"/>
                  </a:buClr>
                </a:pPr>
                <a:r>
                  <a:rPr lang="en-US" b="1" kern="0" dirty="0" err="1">
                    <a:solidFill>
                      <a:srgbClr val="FFFFFF"/>
                    </a:solidFill>
                    <a:latin typeface="Fira Sans Extra Condensed Medium"/>
                    <a:ea typeface="Fira Sans Extra Condensed Medium"/>
                    <a:cs typeface="Fira Sans Extra Condensed Medium"/>
                    <a:sym typeface="Fira Sans Extra Condensed Medium"/>
                  </a:rPr>
                  <a:t>Mục</a:t>
                </a:r>
                <a:r>
                  <a:rPr lang="en-US" b="1" kern="0" dirty="0">
                    <a:solidFill>
                      <a:srgbClr val="FFFFFF"/>
                    </a:solidFill>
                    <a:latin typeface="Fira Sans Extra Condensed Medium"/>
                    <a:ea typeface="Fira Sans Extra Condensed Medium"/>
                    <a:cs typeface="Fira Sans Extra Condensed Medium"/>
                    <a:sym typeface="Fira Sans Extra Condensed Medium"/>
                  </a:rPr>
                  <a:t> </a:t>
                </a:r>
                <a:r>
                  <a:rPr lang="en-US" b="1" kern="0" dirty="0" err="1">
                    <a:solidFill>
                      <a:srgbClr val="FFFFFF"/>
                    </a:solidFill>
                    <a:latin typeface="Fira Sans Extra Condensed Medium"/>
                    <a:ea typeface="Fira Sans Extra Condensed Medium"/>
                    <a:cs typeface="Fira Sans Extra Condensed Medium"/>
                    <a:sym typeface="Fira Sans Extra Condensed Medium"/>
                  </a:rPr>
                  <a:t>tiêu</a:t>
                </a:r>
                <a:endParaRPr kern="0" dirty="0">
                  <a:solidFill>
                    <a:srgbClr val="FFFFFF"/>
                  </a:solidFill>
                  <a:latin typeface="Fira Sans Extra Condensed Medium"/>
                  <a:ea typeface="Fira Sans Extra Condensed Medium"/>
                  <a:cs typeface="Fira Sans Extra Condensed Medium"/>
                  <a:sym typeface="Fira Sans Extra Condensed Medium"/>
                </a:endParaRPr>
              </a:p>
            </p:txBody>
          </p:sp>
          <p:sp>
            <p:nvSpPr>
              <p:cNvPr id="1321" name="Google Shape;1321;p32"/>
              <p:cNvSpPr/>
              <p:nvPr/>
            </p:nvSpPr>
            <p:spPr>
              <a:xfrm>
                <a:off x="576900" y="2018350"/>
                <a:ext cx="1169225" cy="901362"/>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22" name="Google Shape;1322;p32"/>
            <p:cNvGrpSpPr/>
            <p:nvPr/>
          </p:nvGrpSpPr>
          <p:grpSpPr>
            <a:xfrm>
              <a:off x="5162434" y="3172536"/>
              <a:ext cx="1558303" cy="794838"/>
              <a:chOff x="504709" y="242211"/>
              <a:chExt cx="1558303" cy="794838"/>
            </a:xfrm>
          </p:grpSpPr>
          <p:sp>
            <p:nvSpPr>
              <p:cNvPr id="1323" name="Google Shape;1323;p32"/>
              <p:cNvSpPr/>
              <p:nvPr/>
            </p:nvSpPr>
            <p:spPr>
              <a:xfrm>
                <a:off x="610238" y="299059"/>
                <a:ext cx="1347246" cy="605303"/>
              </a:xfrm>
              <a:custGeom>
                <a:avLst/>
                <a:gdLst/>
                <a:ahLst/>
                <a:cxnLst/>
                <a:rect l="l" t="t" r="r" b="b"/>
                <a:pathLst>
                  <a:path w="41925" h="19595" extrusionOk="0">
                    <a:moveTo>
                      <a:pt x="41925" y="0"/>
                    </a:moveTo>
                    <a:lnTo>
                      <a:pt x="0" y="666"/>
                    </a:lnTo>
                    <a:lnTo>
                      <a:pt x="1035" y="19595"/>
                    </a:lnTo>
                    <a:lnTo>
                      <a:pt x="41444" y="19225"/>
                    </a:lnTo>
                    <a:lnTo>
                      <a:pt x="41925" y="0"/>
                    </a:lnTo>
                    <a:close/>
                  </a:path>
                </a:pathLst>
              </a:custGeom>
              <a:solidFill>
                <a:schemeClr val="accent2"/>
              </a:solidFill>
              <a:ln>
                <a:noFill/>
              </a:ln>
            </p:spPr>
            <p:txBody>
              <a:bodyPr spcFirstLastPara="1" wrap="square" lIns="121900" tIns="121900" rIns="121900" bIns="121900" anchor="ctr" anchorCtr="0">
                <a:noAutofit/>
              </a:bodyPr>
              <a:lstStyle/>
              <a:p>
                <a:r>
                  <a:rPr lang="en-US" sz="2000" b="1" dirty="0"/>
                  <a:t>a.6. </a:t>
                </a:r>
                <a:r>
                  <a:rPr lang="en-US" sz="2000" b="1" dirty="0" err="1"/>
                  <a:t>Thảo</a:t>
                </a:r>
                <a:r>
                  <a:rPr lang="en-US" sz="2000" b="1" dirty="0"/>
                  <a:t> </a:t>
                </a:r>
                <a:r>
                  <a:rPr lang="en-US" sz="2000" b="1" dirty="0" err="1"/>
                  <a:t>luận</a:t>
                </a:r>
                <a:r>
                  <a:rPr lang="en-US" sz="2000" b="1" dirty="0"/>
                  <a:t> </a:t>
                </a:r>
                <a:r>
                  <a:rPr lang="en-US" sz="2000" b="1" dirty="0" err="1"/>
                  <a:t>và</a:t>
                </a:r>
                <a:r>
                  <a:rPr lang="en-US" sz="2000" b="1" dirty="0"/>
                  <a:t> </a:t>
                </a:r>
                <a:r>
                  <a:rPr lang="en-US" sz="2000" b="1" dirty="0" err="1"/>
                  <a:t>rút</a:t>
                </a:r>
                <a:r>
                  <a:rPr lang="en-US" sz="2000" b="1" dirty="0"/>
                  <a:t> </a:t>
                </a:r>
                <a:r>
                  <a:rPr lang="en-US" sz="2000" b="1" dirty="0" err="1"/>
                  <a:t>kinh</a:t>
                </a:r>
                <a:r>
                  <a:rPr lang="en-US" sz="2000" b="1" dirty="0"/>
                  <a:t> </a:t>
                </a:r>
                <a:r>
                  <a:rPr lang="en-US" sz="2000" b="1" dirty="0" err="1"/>
                  <a:t>nghiệm</a:t>
                </a:r>
                <a:endParaRPr lang="en-US" sz="2000" b="1" dirty="0"/>
              </a:p>
            </p:txBody>
          </p:sp>
          <p:sp>
            <p:nvSpPr>
              <p:cNvPr id="1324" name="Google Shape;1324;p32"/>
              <p:cNvSpPr/>
              <p:nvPr/>
            </p:nvSpPr>
            <p:spPr>
              <a:xfrm>
                <a:off x="504709" y="242211"/>
                <a:ext cx="1558303" cy="794838"/>
              </a:xfrm>
              <a:custGeom>
                <a:avLst/>
                <a:gdLst/>
                <a:ahLst/>
                <a:cxnLst/>
                <a:rect l="l" t="t" r="r" b="b"/>
                <a:pathLst>
                  <a:path w="49024" h="26486" extrusionOk="0">
                    <a:moveTo>
                      <a:pt x="4030" y="1216"/>
                    </a:moveTo>
                    <a:lnTo>
                      <a:pt x="4030" y="1216"/>
                    </a:lnTo>
                    <a:cubicBezTo>
                      <a:pt x="3956" y="1548"/>
                      <a:pt x="3919" y="1918"/>
                      <a:pt x="3845" y="2288"/>
                    </a:cubicBezTo>
                    <a:cubicBezTo>
                      <a:pt x="2847" y="2953"/>
                      <a:pt x="1960" y="3730"/>
                      <a:pt x="1147" y="4580"/>
                    </a:cubicBezTo>
                    <a:cubicBezTo>
                      <a:pt x="1110" y="4321"/>
                      <a:pt x="1073" y="4062"/>
                      <a:pt x="1036" y="3767"/>
                    </a:cubicBezTo>
                    <a:lnTo>
                      <a:pt x="1110" y="3767"/>
                    </a:lnTo>
                    <a:cubicBezTo>
                      <a:pt x="1812" y="3286"/>
                      <a:pt x="2477" y="2732"/>
                      <a:pt x="3069" y="2140"/>
                    </a:cubicBezTo>
                    <a:cubicBezTo>
                      <a:pt x="3402" y="1844"/>
                      <a:pt x="3734" y="1548"/>
                      <a:pt x="4030" y="1216"/>
                    </a:cubicBezTo>
                    <a:close/>
                    <a:moveTo>
                      <a:pt x="3808" y="2621"/>
                    </a:moveTo>
                    <a:lnTo>
                      <a:pt x="3808" y="2621"/>
                    </a:lnTo>
                    <a:cubicBezTo>
                      <a:pt x="3734" y="3138"/>
                      <a:pt x="3698" y="3619"/>
                      <a:pt x="3661" y="4099"/>
                    </a:cubicBezTo>
                    <a:cubicBezTo>
                      <a:pt x="3328" y="4321"/>
                      <a:pt x="2958" y="4580"/>
                      <a:pt x="2662" y="4876"/>
                    </a:cubicBezTo>
                    <a:cubicBezTo>
                      <a:pt x="2182" y="5246"/>
                      <a:pt x="1701" y="5652"/>
                      <a:pt x="1257" y="6096"/>
                    </a:cubicBezTo>
                    <a:cubicBezTo>
                      <a:pt x="1257" y="5652"/>
                      <a:pt x="1220" y="5209"/>
                      <a:pt x="1184" y="4802"/>
                    </a:cubicBezTo>
                    <a:cubicBezTo>
                      <a:pt x="1664" y="4358"/>
                      <a:pt x="2182" y="3915"/>
                      <a:pt x="2699" y="3508"/>
                    </a:cubicBezTo>
                    <a:cubicBezTo>
                      <a:pt x="3069" y="3212"/>
                      <a:pt x="3439" y="2916"/>
                      <a:pt x="3808" y="2621"/>
                    </a:cubicBezTo>
                    <a:close/>
                    <a:moveTo>
                      <a:pt x="3624" y="4543"/>
                    </a:moveTo>
                    <a:cubicBezTo>
                      <a:pt x="3624" y="4876"/>
                      <a:pt x="3624" y="5209"/>
                      <a:pt x="3587" y="5541"/>
                    </a:cubicBezTo>
                    <a:cubicBezTo>
                      <a:pt x="3365" y="5726"/>
                      <a:pt x="3143" y="5911"/>
                      <a:pt x="2921" y="6096"/>
                    </a:cubicBezTo>
                    <a:cubicBezTo>
                      <a:pt x="2441" y="6466"/>
                      <a:pt x="1923" y="6872"/>
                      <a:pt x="1442" y="7242"/>
                    </a:cubicBezTo>
                    <a:cubicBezTo>
                      <a:pt x="1347" y="7306"/>
                      <a:pt x="1416" y="7397"/>
                      <a:pt x="1485" y="7397"/>
                    </a:cubicBezTo>
                    <a:cubicBezTo>
                      <a:pt x="1495" y="7397"/>
                      <a:pt x="1506" y="7395"/>
                      <a:pt x="1516" y="7390"/>
                    </a:cubicBezTo>
                    <a:cubicBezTo>
                      <a:pt x="2071" y="7057"/>
                      <a:pt x="2588" y="6687"/>
                      <a:pt x="3106" y="6318"/>
                    </a:cubicBezTo>
                    <a:cubicBezTo>
                      <a:pt x="3291" y="6207"/>
                      <a:pt x="3439" y="6096"/>
                      <a:pt x="3587" y="5948"/>
                    </a:cubicBezTo>
                    <a:lnTo>
                      <a:pt x="3587" y="6909"/>
                    </a:lnTo>
                    <a:cubicBezTo>
                      <a:pt x="3402" y="7057"/>
                      <a:pt x="3254" y="7242"/>
                      <a:pt x="3069" y="7390"/>
                    </a:cubicBezTo>
                    <a:cubicBezTo>
                      <a:pt x="2588" y="7797"/>
                      <a:pt x="2071" y="8203"/>
                      <a:pt x="1590" y="8573"/>
                    </a:cubicBezTo>
                    <a:cubicBezTo>
                      <a:pt x="1500" y="8633"/>
                      <a:pt x="1556" y="8741"/>
                      <a:pt x="1620" y="8741"/>
                    </a:cubicBezTo>
                    <a:cubicBezTo>
                      <a:pt x="1635" y="8741"/>
                      <a:pt x="1650" y="8735"/>
                      <a:pt x="1664" y="8721"/>
                    </a:cubicBezTo>
                    <a:cubicBezTo>
                      <a:pt x="2182" y="8388"/>
                      <a:pt x="2699" y="8055"/>
                      <a:pt x="3180" y="7686"/>
                    </a:cubicBezTo>
                    <a:lnTo>
                      <a:pt x="3587" y="7353"/>
                    </a:lnTo>
                    <a:lnTo>
                      <a:pt x="3587" y="7981"/>
                    </a:lnTo>
                    <a:cubicBezTo>
                      <a:pt x="3217" y="8240"/>
                      <a:pt x="2884" y="8499"/>
                      <a:pt x="2551" y="8795"/>
                    </a:cubicBezTo>
                    <a:lnTo>
                      <a:pt x="1294" y="9793"/>
                    </a:lnTo>
                    <a:cubicBezTo>
                      <a:pt x="1331" y="8610"/>
                      <a:pt x="1331" y="7390"/>
                      <a:pt x="1257" y="6207"/>
                    </a:cubicBezTo>
                    <a:lnTo>
                      <a:pt x="1368" y="6207"/>
                    </a:lnTo>
                    <a:cubicBezTo>
                      <a:pt x="1923" y="5837"/>
                      <a:pt x="2441" y="5467"/>
                      <a:pt x="2958" y="5061"/>
                    </a:cubicBezTo>
                    <a:cubicBezTo>
                      <a:pt x="3180" y="4876"/>
                      <a:pt x="3402" y="4728"/>
                      <a:pt x="3624" y="4543"/>
                    </a:cubicBezTo>
                    <a:close/>
                    <a:moveTo>
                      <a:pt x="3624" y="8462"/>
                    </a:moveTo>
                    <a:cubicBezTo>
                      <a:pt x="3624" y="9017"/>
                      <a:pt x="3661" y="9534"/>
                      <a:pt x="3698" y="10052"/>
                    </a:cubicBezTo>
                    <a:cubicBezTo>
                      <a:pt x="3328" y="10274"/>
                      <a:pt x="2995" y="10495"/>
                      <a:pt x="2699" y="10754"/>
                    </a:cubicBezTo>
                    <a:cubicBezTo>
                      <a:pt x="2219" y="11087"/>
                      <a:pt x="1775" y="11457"/>
                      <a:pt x="1331" y="11789"/>
                    </a:cubicBezTo>
                    <a:cubicBezTo>
                      <a:pt x="1331" y="11235"/>
                      <a:pt x="1331" y="10680"/>
                      <a:pt x="1331" y="10089"/>
                    </a:cubicBezTo>
                    <a:cubicBezTo>
                      <a:pt x="1775" y="9793"/>
                      <a:pt x="2256" y="9497"/>
                      <a:pt x="2699" y="9164"/>
                    </a:cubicBezTo>
                    <a:cubicBezTo>
                      <a:pt x="3032" y="8943"/>
                      <a:pt x="3328" y="8721"/>
                      <a:pt x="3624" y="8462"/>
                    </a:cubicBezTo>
                    <a:close/>
                    <a:moveTo>
                      <a:pt x="3698" y="10532"/>
                    </a:moveTo>
                    <a:cubicBezTo>
                      <a:pt x="3698" y="10828"/>
                      <a:pt x="3734" y="11124"/>
                      <a:pt x="3734" y="11457"/>
                    </a:cubicBezTo>
                    <a:lnTo>
                      <a:pt x="3734" y="11826"/>
                    </a:lnTo>
                    <a:cubicBezTo>
                      <a:pt x="3254" y="12048"/>
                      <a:pt x="2847" y="12307"/>
                      <a:pt x="2441" y="12640"/>
                    </a:cubicBezTo>
                    <a:cubicBezTo>
                      <a:pt x="2071" y="12935"/>
                      <a:pt x="1701" y="13194"/>
                      <a:pt x="1331" y="13490"/>
                    </a:cubicBezTo>
                    <a:cubicBezTo>
                      <a:pt x="1331" y="13009"/>
                      <a:pt x="1331" y="12529"/>
                      <a:pt x="1331" y="12048"/>
                    </a:cubicBezTo>
                    <a:lnTo>
                      <a:pt x="1405" y="12048"/>
                    </a:lnTo>
                    <a:cubicBezTo>
                      <a:pt x="1960" y="11678"/>
                      <a:pt x="2514" y="11346"/>
                      <a:pt x="3032" y="10976"/>
                    </a:cubicBezTo>
                    <a:cubicBezTo>
                      <a:pt x="3254" y="10828"/>
                      <a:pt x="3476" y="10680"/>
                      <a:pt x="3698" y="10532"/>
                    </a:cubicBezTo>
                    <a:close/>
                    <a:moveTo>
                      <a:pt x="3771" y="12196"/>
                    </a:moveTo>
                    <a:cubicBezTo>
                      <a:pt x="3771" y="12640"/>
                      <a:pt x="3771" y="13083"/>
                      <a:pt x="3808" y="13527"/>
                    </a:cubicBezTo>
                    <a:cubicBezTo>
                      <a:pt x="2958" y="13971"/>
                      <a:pt x="2182" y="14488"/>
                      <a:pt x="1405" y="15080"/>
                    </a:cubicBezTo>
                    <a:cubicBezTo>
                      <a:pt x="1405" y="14747"/>
                      <a:pt x="1368" y="14414"/>
                      <a:pt x="1368" y="14082"/>
                    </a:cubicBezTo>
                    <a:lnTo>
                      <a:pt x="1368" y="13749"/>
                    </a:lnTo>
                    <a:cubicBezTo>
                      <a:pt x="1812" y="13490"/>
                      <a:pt x="2293" y="13194"/>
                      <a:pt x="2736" y="12898"/>
                    </a:cubicBezTo>
                    <a:cubicBezTo>
                      <a:pt x="3106" y="12677"/>
                      <a:pt x="3439" y="12455"/>
                      <a:pt x="3771" y="12196"/>
                    </a:cubicBezTo>
                    <a:close/>
                    <a:moveTo>
                      <a:pt x="3808" y="13860"/>
                    </a:moveTo>
                    <a:cubicBezTo>
                      <a:pt x="3845" y="14340"/>
                      <a:pt x="3882" y="14858"/>
                      <a:pt x="3882" y="15376"/>
                    </a:cubicBezTo>
                    <a:cubicBezTo>
                      <a:pt x="3624" y="15597"/>
                      <a:pt x="3365" y="15819"/>
                      <a:pt x="3106" y="16041"/>
                    </a:cubicBezTo>
                    <a:cubicBezTo>
                      <a:pt x="2625" y="16522"/>
                      <a:pt x="2108" y="16928"/>
                      <a:pt x="1516" y="17224"/>
                    </a:cubicBezTo>
                    <a:cubicBezTo>
                      <a:pt x="1479" y="16633"/>
                      <a:pt x="1442" y="16004"/>
                      <a:pt x="1442" y="15376"/>
                    </a:cubicBezTo>
                    <a:cubicBezTo>
                      <a:pt x="2293" y="15006"/>
                      <a:pt x="3106" y="14488"/>
                      <a:pt x="3808" y="13860"/>
                    </a:cubicBezTo>
                    <a:close/>
                    <a:moveTo>
                      <a:pt x="3919" y="15893"/>
                    </a:moveTo>
                    <a:cubicBezTo>
                      <a:pt x="3956" y="16263"/>
                      <a:pt x="3993" y="16669"/>
                      <a:pt x="3993" y="17076"/>
                    </a:cubicBezTo>
                    <a:cubicBezTo>
                      <a:pt x="3734" y="17261"/>
                      <a:pt x="3476" y="17483"/>
                      <a:pt x="3217" y="17668"/>
                    </a:cubicBezTo>
                    <a:cubicBezTo>
                      <a:pt x="2699" y="18074"/>
                      <a:pt x="2182" y="18518"/>
                      <a:pt x="1664" y="18925"/>
                    </a:cubicBezTo>
                    <a:cubicBezTo>
                      <a:pt x="1628" y="18416"/>
                      <a:pt x="1592" y="17908"/>
                      <a:pt x="1555" y="17400"/>
                    </a:cubicBezTo>
                    <a:lnTo>
                      <a:pt x="1555" y="17400"/>
                    </a:lnTo>
                    <a:cubicBezTo>
                      <a:pt x="1559" y="17409"/>
                      <a:pt x="1567" y="17409"/>
                      <a:pt x="1590" y="17409"/>
                    </a:cubicBezTo>
                    <a:cubicBezTo>
                      <a:pt x="2145" y="17224"/>
                      <a:pt x="2662" y="16891"/>
                      <a:pt x="3106" y="16522"/>
                    </a:cubicBezTo>
                    <a:cubicBezTo>
                      <a:pt x="3365" y="16337"/>
                      <a:pt x="3661" y="16115"/>
                      <a:pt x="3919" y="15893"/>
                    </a:cubicBezTo>
                    <a:close/>
                    <a:moveTo>
                      <a:pt x="4030" y="17483"/>
                    </a:moveTo>
                    <a:cubicBezTo>
                      <a:pt x="4067" y="17890"/>
                      <a:pt x="4141" y="18296"/>
                      <a:pt x="4178" y="18740"/>
                    </a:cubicBezTo>
                    <a:cubicBezTo>
                      <a:pt x="3882" y="18962"/>
                      <a:pt x="3624" y="19183"/>
                      <a:pt x="3402" y="19405"/>
                    </a:cubicBezTo>
                    <a:cubicBezTo>
                      <a:pt x="2847" y="19849"/>
                      <a:pt x="2293" y="20293"/>
                      <a:pt x="1738" y="20699"/>
                    </a:cubicBezTo>
                    <a:cubicBezTo>
                      <a:pt x="1701" y="20145"/>
                      <a:pt x="1664" y="19590"/>
                      <a:pt x="1627" y="19073"/>
                    </a:cubicBezTo>
                    <a:lnTo>
                      <a:pt x="1738" y="19073"/>
                    </a:lnTo>
                    <a:cubicBezTo>
                      <a:pt x="2293" y="18740"/>
                      <a:pt x="2847" y="18370"/>
                      <a:pt x="3365" y="18000"/>
                    </a:cubicBezTo>
                    <a:cubicBezTo>
                      <a:pt x="3587" y="17853"/>
                      <a:pt x="3808" y="17668"/>
                      <a:pt x="4030" y="17483"/>
                    </a:cubicBezTo>
                    <a:close/>
                    <a:moveTo>
                      <a:pt x="48136" y="698"/>
                    </a:moveTo>
                    <a:cubicBezTo>
                      <a:pt x="48062" y="4395"/>
                      <a:pt x="47914" y="8055"/>
                      <a:pt x="47693" y="11715"/>
                    </a:cubicBezTo>
                    <a:cubicBezTo>
                      <a:pt x="47473" y="14941"/>
                      <a:pt x="46853" y="18712"/>
                      <a:pt x="47851" y="21767"/>
                    </a:cubicBezTo>
                    <a:lnTo>
                      <a:pt x="47851" y="21767"/>
                    </a:lnTo>
                    <a:cubicBezTo>
                      <a:pt x="46662" y="21544"/>
                      <a:pt x="45389" y="21481"/>
                      <a:pt x="44106" y="21481"/>
                    </a:cubicBezTo>
                    <a:cubicBezTo>
                      <a:pt x="42444" y="21481"/>
                      <a:pt x="40765" y="21587"/>
                      <a:pt x="39226" y="21587"/>
                    </a:cubicBezTo>
                    <a:cubicBezTo>
                      <a:pt x="35233" y="21587"/>
                      <a:pt x="31241" y="21698"/>
                      <a:pt x="27248" y="21808"/>
                    </a:cubicBezTo>
                    <a:cubicBezTo>
                      <a:pt x="23255" y="21882"/>
                      <a:pt x="19188" y="21956"/>
                      <a:pt x="15195" y="22030"/>
                    </a:cubicBezTo>
                    <a:cubicBezTo>
                      <a:pt x="14977" y="22033"/>
                      <a:pt x="14758" y="22034"/>
                      <a:pt x="14539" y="22034"/>
                    </a:cubicBezTo>
                    <a:cubicBezTo>
                      <a:pt x="12544" y="22034"/>
                      <a:pt x="10512" y="21939"/>
                      <a:pt x="8497" y="21939"/>
                    </a:cubicBezTo>
                    <a:cubicBezTo>
                      <a:pt x="7507" y="21939"/>
                      <a:pt x="6521" y="21962"/>
                      <a:pt x="5546" y="22030"/>
                    </a:cubicBezTo>
                    <a:cubicBezTo>
                      <a:pt x="5546" y="18333"/>
                      <a:pt x="5065" y="14599"/>
                      <a:pt x="4955" y="10939"/>
                    </a:cubicBezTo>
                    <a:cubicBezTo>
                      <a:pt x="4807" y="7538"/>
                      <a:pt x="5065" y="4099"/>
                      <a:pt x="4622" y="735"/>
                    </a:cubicBezTo>
                    <a:lnTo>
                      <a:pt x="4622" y="735"/>
                    </a:lnTo>
                    <a:cubicBezTo>
                      <a:pt x="6206" y="967"/>
                      <a:pt x="7825" y="1027"/>
                      <a:pt x="9449" y="1027"/>
                    </a:cubicBezTo>
                    <a:cubicBezTo>
                      <a:pt x="11197" y="1027"/>
                      <a:pt x="12952" y="957"/>
                      <a:pt x="14678" y="957"/>
                    </a:cubicBezTo>
                    <a:lnTo>
                      <a:pt x="37526" y="957"/>
                    </a:lnTo>
                    <a:cubicBezTo>
                      <a:pt x="39300" y="957"/>
                      <a:pt x="41154" y="1036"/>
                      <a:pt x="43004" y="1036"/>
                    </a:cubicBezTo>
                    <a:cubicBezTo>
                      <a:pt x="44740" y="1036"/>
                      <a:pt x="46472" y="966"/>
                      <a:pt x="48136" y="698"/>
                    </a:cubicBezTo>
                    <a:close/>
                    <a:moveTo>
                      <a:pt x="4215" y="19220"/>
                    </a:moveTo>
                    <a:cubicBezTo>
                      <a:pt x="4289" y="19590"/>
                      <a:pt x="4326" y="19923"/>
                      <a:pt x="4363" y="20256"/>
                    </a:cubicBezTo>
                    <a:cubicBezTo>
                      <a:pt x="3919" y="20514"/>
                      <a:pt x="3476" y="20847"/>
                      <a:pt x="3069" y="21180"/>
                    </a:cubicBezTo>
                    <a:cubicBezTo>
                      <a:pt x="2662" y="21513"/>
                      <a:pt x="2256" y="21845"/>
                      <a:pt x="1849" y="22178"/>
                    </a:cubicBezTo>
                    <a:cubicBezTo>
                      <a:pt x="1812" y="21734"/>
                      <a:pt x="1775" y="21328"/>
                      <a:pt x="1775" y="20884"/>
                    </a:cubicBezTo>
                    <a:lnTo>
                      <a:pt x="1849" y="20884"/>
                    </a:lnTo>
                    <a:cubicBezTo>
                      <a:pt x="2404" y="20551"/>
                      <a:pt x="2995" y="20182"/>
                      <a:pt x="3550" y="19775"/>
                    </a:cubicBezTo>
                    <a:cubicBezTo>
                      <a:pt x="3771" y="19590"/>
                      <a:pt x="3993" y="19442"/>
                      <a:pt x="4215" y="19220"/>
                    </a:cubicBezTo>
                    <a:close/>
                    <a:moveTo>
                      <a:pt x="4437" y="20551"/>
                    </a:moveTo>
                    <a:cubicBezTo>
                      <a:pt x="4474" y="20884"/>
                      <a:pt x="4548" y="21254"/>
                      <a:pt x="4622" y="21587"/>
                    </a:cubicBezTo>
                    <a:cubicBezTo>
                      <a:pt x="3550" y="21993"/>
                      <a:pt x="2625" y="22918"/>
                      <a:pt x="1923" y="23805"/>
                    </a:cubicBezTo>
                    <a:cubicBezTo>
                      <a:pt x="1886" y="23324"/>
                      <a:pt x="1886" y="22844"/>
                      <a:pt x="1849" y="22400"/>
                    </a:cubicBezTo>
                    <a:cubicBezTo>
                      <a:pt x="2367" y="22030"/>
                      <a:pt x="2921" y="21661"/>
                      <a:pt x="3439" y="21291"/>
                    </a:cubicBezTo>
                    <a:cubicBezTo>
                      <a:pt x="3771" y="21069"/>
                      <a:pt x="4104" y="20810"/>
                      <a:pt x="4437" y="20551"/>
                    </a:cubicBezTo>
                    <a:close/>
                    <a:moveTo>
                      <a:pt x="47175" y="22400"/>
                    </a:moveTo>
                    <a:cubicBezTo>
                      <a:pt x="46805" y="22733"/>
                      <a:pt x="46436" y="23028"/>
                      <a:pt x="46103" y="23287"/>
                    </a:cubicBezTo>
                    <a:lnTo>
                      <a:pt x="46140" y="23250"/>
                    </a:lnTo>
                    <a:lnTo>
                      <a:pt x="46140" y="23250"/>
                    </a:lnTo>
                    <a:cubicBezTo>
                      <a:pt x="45622" y="23657"/>
                      <a:pt x="44883" y="24064"/>
                      <a:pt x="44624" y="24655"/>
                    </a:cubicBezTo>
                    <a:lnTo>
                      <a:pt x="43700" y="24655"/>
                    </a:lnTo>
                    <a:cubicBezTo>
                      <a:pt x="44402" y="24027"/>
                      <a:pt x="45068" y="23287"/>
                      <a:pt x="45659" y="22511"/>
                    </a:cubicBezTo>
                    <a:cubicBezTo>
                      <a:pt x="46177" y="22511"/>
                      <a:pt x="46694" y="22474"/>
                      <a:pt x="47175" y="22400"/>
                    </a:cubicBezTo>
                    <a:close/>
                    <a:moveTo>
                      <a:pt x="45326" y="22548"/>
                    </a:moveTo>
                    <a:cubicBezTo>
                      <a:pt x="44550" y="23139"/>
                      <a:pt x="43848" y="23879"/>
                      <a:pt x="43256" y="24692"/>
                    </a:cubicBezTo>
                    <a:lnTo>
                      <a:pt x="41925" y="24655"/>
                    </a:lnTo>
                    <a:cubicBezTo>
                      <a:pt x="42554" y="24027"/>
                      <a:pt x="43367" y="23361"/>
                      <a:pt x="43774" y="22548"/>
                    </a:cubicBezTo>
                    <a:close/>
                    <a:moveTo>
                      <a:pt x="41703" y="22511"/>
                    </a:moveTo>
                    <a:cubicBezTo>
                      <a:pt x="41444" y="22696"/>
                      <a:pt x="41260" y="22918"/>
                      <a:pt x="41038" y="23139"/>
                    </a:cubicBezTo>
                    <a:cubicBezTo>
                      <a:pt x="40631" y="23546"/>
                      <a:pt x="40261" y="23953"/>
                      <a:pt x="39855" y="24359"/>
                    </a:cubicBezTo>
                    <a:cubicBezTo>
                      <a:pt x="39764" y="24511"/>
                      <a:pt x="39872" y="24638"/>
                      <a:pt x="39954" y="24638"/>
                    </a:cubicBezTo>
                    <a:cubicBezTo>
                      <a:pt x="39972" y="24638"/>
                      <a:pt x="39989" y="24632"/>
                      <a:pt x="40003" y="24618"/>
                    </a:cubicBezTo>
                    <a:lnTo>
                      <a:pt x="40040" y="24544"/>
                    </a:lnTo>
                    <a:cubicBezTo>
                      <a:pt x="40446" y="24138"/>
                      <a:pt x="40890" y="23805"/>
                      <a:pt x="41297" y="23398"/>
                    </a:cubicBezTo>
                    <a:cubicBezTo>
                      <a:pt x="41592" y="23139"/>
                      <a:pt x="41888" y="22844"/>
                      <a:pt x="42147" y="22548"/>
                    </a:cubicBezTo>
                    <a:lnTo>
                      <a:pt x="43404" y="22548"/>
                    </a:lnTo>
                    <a:cubicBezTo>
                      <a:pt x="42775" y="23102"/>
                      <a:pt x="42221" y="23768"/>
                      <a:pt x="41740" y="24470"/>
                    </a:cubicBezTo>
                    <a:cubicBezTo>
                      <a:pt x="41666" y="24507"/>
                      <a:pt x="41666" y="24581"/>
                      <a:pt x="41740" y="24655"/>
                    </a:cubicBezTo>
                    <a:cubicBezTo>
                      <a:pt x="40483" y="24655"/>
                      <a:pt x="39263" y="24692"/>
                      <a:pt x="38043" y="24729"/>
                    </a:cubicBezTo>
                    <a:cubicBezTo>
                      <a:pt x="38930" y="24027"/>
                      <a:pt x="39781" y="23287"/>
                      <a:pt x="40594" y="22511"/>
                    </a:cubicBezTo>
                    <a:close/>
                    <a:moveTo>
                      <a:pt x="4696" y="21845"/>
                    </a:moveTo>
                    <a:cubicBezTo>
                      <a:pt x="4733" y="22030"/>
                      <a:pt x="4770" y="22215"/>
                      <a:pt x="4807" y="22400"/>
                    </a:cubicBezTo>
                    <a:cubicBezTo>
                      <a:pt x="4141" y="22696"/>
                      <a:pt x="3587" y="23361"/>
                      <a:pt x="3106" y="23805"/>
                    </a:cubicBezTo>
                    <a:cubicBezTo>
                      <a:pt x="2699" y="24101"/>
                      <a:pt x="2330" y="24433"/>
                      <a:pt x="1997" y="24766"/>
                    </a:cubicBezTo>
                    <a:cubicBezTo>
                      <a:pt x="1960" y="24581"/>
                      <a:pt x="1923" y="24359"/>
                      <a:pt x="1923" y="24138"/>
                    </a:cubicBezTo>
                    <a:lnTo>
                      <a:pt x="1960" y="24138"/>
                    </a:lnTo>
                    <a:cubicBezTo>
                      <a:pt x="2404" y="23657"/>
                      <a:pt x="2921" y="23213"/>
                      <a:pt x="3439" y="22807"/>
                    </a:cubicBezTo>
                    <a:cubicBezTo>
                      <a:pt x="3845" y="22474"/>
                      <a:pt x="4289" y="22178"/>
                      <a:pt x="4696" y="21845"/>
                    </a:cubicBezTo>
                    <a:close/>
                    <a:moveTo>
                      <a:pt x="40151" y="22511"/>
                    </a:moveTo>
                    <a:cubicBezTo>
                      <a:pt x="39300" y="23213"/>
                      <a:pt x="38524" y="23990"/>
                      <a:pt x="37784" y="24655"/>
                    </a:cubicBezTo>
                    <a:lnTo>
                      <a:pt x="37784" y="24618"/>
                    </a:lnTo>
                    <a:cubicBezTo>
                      <a:pt x="37747" y="24655"/>
                      <a:pt x="37747" y="24692"/>
                      <a:pt x="37784" y="24766"/>
                    </a:cubicBezTo>
                    <a:lnTo>
                      <a:pt x="36564" y="24803"/>
                    </a:lnTo>
                    <a:cubicBezTo>
                      <a:pt x="37045" y="24396"/>
                      <a:pt x="37489" y="23990"/>
                      <a:pt x="38006" y="23620"/>
                    </a:cubicBezTo>
                    <a:cubicBezTo>
                      <a:pt x="38487" y="23287"/>
                      <a:pt x="39004" y="22918"/>
                      <a:pt x="39448" y="22511"/>
                    </a:cubicBezTo>
                    <a:close/>
                    <a:moveTo>
                      <a:pt x="38894" y="22548"/>
                    </a:moveTo>
                    <a:cubicBezTo>
                      <a:pt x="38487" y="22807"/>
                      <a:pt x="38117" y="23102"/>
                      <a:pt x="37747" y="23398"/>
                    </a:cubicBezTo>
                    <a:lnTo>
                      <a:pt x="37784" y="23361"/>
                    </a:lnTo>
                    <a:lnTo>
                      <a:pt x="37784" y="23361"/>
                    </a:lnTo>
                    <a:cubicBezTo>
                      <a:pt x="37230" y="23805"/>
                      <a:pt x="36712" y="24285"/>
                      <a:pt x="36232" y="24803"/>
                    </a:cubicBezTo>
                    <a:lnTo>
                      <a:pt x="34938" y="24840"/>
                    </a:lnTo>
                    <a:cubicBezTo>
                      <a:pt x="35418" y="24433"/>
                      <a:pt x="35899" y="24027"/>
                      <a:pt x="36380" y="23620"/>
                    </a:cubicBezTo>
                    <a:cubicBezTo>
                      <a:pt x="36749" y="23250"/>
                      <a:pt x="37156" y="22918"/>
                      <a:pt x="37526" y="22548"/>
                    </a:cubicBezTo>
                    <a:close/>
                    <a:moveTo>
                      <a:pt x="36860" y="22585"/>
                    </a:moveTo>
                    <a:cubicBezTo>
                      <a:pt x="36564" y="22881"/>
                      <a:pt x="36306" y="23139"/>
                      <a:pt x="36047" y="23361"/>
                    </a:cubicBezTo>
                    <a:lnTo>
                      <a:pt x="36084" y="23287"/>
                    </a:lnTo>
                    <a:lnTo>
                      <a:pt x="36084" y="23287"/>
                    </a:lnTo>
                    <a:cubicBezTo>
                      <a:pt x="35529" y="23805"/>
                      <a:pt x="34975" y="24359"/>
                      <a:pt x="34420" y="24877"/>
                    </a:cubicBezTo>
                    <a:lnTo>
                      <a:pt x="33311" y="24951"/>
                    </a:lnTo>
                    <a:cubicBezTo>
                      <a:pt x="33792" y="24544"/>
                      <a:pt x="34235" y="24175"/>
                      <a:pt x="34679" y="23805"/>
                    </a:cubicBezTo>
                    <a:cubicBezTo>
                      <a:pt x="35123" y="23435"/>
                      <a:pt x="35566" y="23028"/>
                      <a:pt x="35936" y="22585"/>
                    </a:cubicBezTo>
                    <a:close/>
                    <a:moveTo>
                      <a:pt x="35455" y="22585"/>
                    </a:moveTo>
                    <a:cubicBezTo>
                      <a:pt x="35086" y="22955"/>
                      <a:pt x="34753" y="23324"/>
                      <a:pt x="34420" y="23620"/>
                    </a:cubicBezTo>
                    <a:lnTo>
                      <a:pt x="34420" y="23546"/>
                    </a:lnTo>
                    <a:cubicBezTo>
                      <a:pt x="33939" y="24027"/>
                      <a:pt x="33422" y="24470"/>
                      <a:pt x="32941" y="24951"/>
                    </a:cubicBezTo>
                    <a:lnTo>
                      <a:pt x="31425" y="25025"/>
                    </a:lnTo>
                    <a:cubicBezTo>
                      <a:pt x="32350" y="24285"/>
                      <a:pt x="33200" y="23472"/>
                      <a:pt x="33976" y="22622"/>
                    </a:cubicBezTo>
                    <a:lnTo>
                      <a:pt x="35455" y="22585"/>
                    </a:lnTo>
                    <a:close/>
                    <a:moveTo>
                      <a:pt x="33348" y="22696"/>
                    </a:moveTo>
                    <a:cubicBezTo>
                      <a:pt x="32498" y="23435"/>
                      <a:pt x="31758" y="24285"/>
                      <a:pt x="30982" y="25062"/>
                    </a:cubicBezTo>
                    <a:lnTo>
                      <a:pt x="29910" y="25110"/>
                    </a:lnTo>
                    <a:lnTo>
                      <a:pt x="29910" y="25110"/>
                    </a:lnTo>
                    <a:lnTo>
                      <a:pt x="29910" y="25062"/>
                    </a:lnTo>
                    <a:cubicBezTo>
                      <a:pt x="30390" y="24618"/>
                      <a:pt x="30834" y="24212"/>
                      <a:pt x="31315" y="23768"/>
                    </a:cubicBezTo>
                    <a:cubicBezTo>
                      <a:pt x="31684" y="23435"/>
                      <a:pt x="32017" y="23065"/>
                      <a:pt x="32350" y="22696"/>
                    </a:cubicBezTo>
                    <a:close/>
                    <a:moveTo>
                      <a:pt x="31943" y="22733"/>
                    </a:moveTo>
                    <a:cubicBezTo>
                      <a:pt x="31610" y="22991"/>
                      <a:pt x="31352" y="23287"/>
                      <a:pt x="31093" y="23583"/>
                    </a:cubicBezTo>
                    <a:cubicBezTo>
                      <a:pt x="30649" y="24027"/>
                      <a:pt x="30205" y="24507"/>
                      <a:pt x="29762" y="24951"/>
                    </a:cubicBezTo>
                    <a:cubicBezTo>
                      <a:pt x="29699" y="24993"/>
                      <a:pt x="29719" y="25070"/>
                      <a:pt x="29769" y="25116"/>
                    </a:cubicBezTo>
                    <a:lnTo>
                      <a:pt x="29769" y="25116"/>
                    </a:lnTo>
                    <a:lnTo>
                      <a:pt x="28505" y="25173"/>
                    </a:lnTo>
                    <a:cubicBezTo>
                      <a:pt x="29318" y="24433"/>
                      <a:pt x="30058" y="23620"/>
                      <a:pt x="30686" y="22733"/>
                    </a:cubicBezTo>
                    <a:close/>
                    <a:moveTo>
                      <a:pt x="5102" y="22991"/>
                    </a:moveTo>
                    <a:cubicBezTo>
                      <a:pt x="5176" y="23028"/>
                      <a:pt x="5213" y="23065"/>
                      <a:pt x="5287" y="23065"/>
                    </a:cubicBezTo>
                    <a:lnTo>
                      <a:pt x="6101" y="23139"/>
                    </a:lnTo>
                    <a:cubicBezTo>
                      <a:pt x="5176" y="23805"/>
                      <a:pt x="4326" y="24544"/>
                      <a:pt x="3439" y="25210"/>
                    </a:cubicBezTo>
                    <a:lnTo>
                      <a:pt x="2736" y="25210"/>
                    </a:lnTo>
                    <a:cubicBezTo>
                      <a:pt x="2995" y="25025"/>
                      <a:pt x="3254" y="24766"/>
                      <a:pt x="3550" y="24507"/>
                    </a:cubicBezTo>
                    <a:lnTo>
                      <a:pt x="3587" y="24470"/>
                    </a:lnTo>
                    <a:cubicBezTo>
                      <a:pt x="4104" y="24027"/>
                      <a:pt x="4622" y="23509"/>
                      <a:pt x="5102" y="22991"/>
                    </a:cubicBezTo>
                    <a:close/>
                    <a:moveTo>
                      <a:pt x="6212" y="23176"/>
                    </a:moveTo>
                    <a:lnTo>
                      <a:pt x="6212" y="23176"/>
                    </a:lnTo>
                    <a:cubicBezTo>
                      <a:pt x="7062" y="23250"/>
                      <a:pt x="7949" y="23287"/>
                      <a:pt x="8799" y="23287"/>
                    </a:cubicBezTo>
                    <a:cubicBezTo>
                      <a:pt x="8467" y="23546"/>
                      <a:pt x="8134" y="23842"/>
                      <a:pt x="7838" y="24138"/>
                    </a:cubicBezTo>
                    <a:lnTo>
                      <a:pt x="7875" y="24101"/>
                    </a:lnTo>
                    <a:lnTo>
                      <a:pt x="7875" y="24101"/>
                    </a:lnTo>
                    <a:cubicBezTo>
                      <a:pt x="7469" y="24470"/>
                      <a:pt x="7062" y="24877"/>
                      <a:pt x="6655" y="25247"/>
                    </a:cubicBezTo>
                    <a:lnTo>
                      <a:pt x="5546" y="25247"/>
                    </a:lnTo>
                    <a:cubicBezTo>
                      <a:pt x="5805" y="25062"/>
                      <a:pt x="6064" y="24877"/>
                      <a:pt x="6322" y="24655"/>
                    </a:cubicBezTo>
                    <a:cubicBezTo>
                      <a:pt x="6766" y="24396"/>
                      <a:pt x="7173" y="24027"/>
                      <a:pt x="7505" y="23620"/>
                    </a:cubicBezTo>
                    <a:cubicBezTo>
                      <a:pt x="7535" y="23590"/>
                      <a:pt x="7517" y="23536"/>
                      <a:pt x="7470" y="23536"/>
                    </a:cubicBezTo>
                    <a:cubicBezTo>
                      <a:pt x="7458" y="23536"/>
                      <a:pt x="7446" y="23539"/>
                      <a:pt x="7432" y="23546"/>
                    </a:cubicBezTo>
                    <a:cubicBezTo>
                      <a:pt x="6988" y="23768"/>
                      <a:pt x="6618" y="24027"/>
                      <a:pt x="6285" y="24359"/>
                    </a:cubicBezTo>
                    <a:cubicBezTo>
                      <a:pt x="5916" y="24655"/>
                      <a:pt x="5583" y="24951"/>
                      <a:pt x="5250" y="25247"/>
                    </a:cubicBezTo>
                    <a:lnTo>
                      <a:pt x="3882" y="25247"/>
                    </a:lnTo>
                    <a:cubicBezTo>
                      <a:pt x="4770" y="24729"/>
                      <a:pt x="5583" y="24027"/>
                      <a:pt x="6212" y="23250"/>
                    </a:cubicBezTo>
                    <a:cubicBezTo>
                      <a:pt x="6248" y="23213"/>
                      <a:pt x="6248" y="23213"/>
                      <a:pt x="6212" y="23176"/>
                    </a:cubicBezTo>
                    <a:close/>
                    <a:moveTo>
                      <a:pt x="30279" y="22733"/>
                    </a:moveTo>
                    <a:lnTo>
                      <a:pt x="30279" y="22733"/>
                    </a:lnTo>
                    <a:cubicBezTo>
                      <a:pt x="29515" y="23570"/>
                      <a:pt x="28859" y="24406"/>
                      <a:pt x="28098" y="25173"/>
                    </a:cubicBezTo>
                    <a:lnTo>
                      <a:pt x="28098" y="25173"/>
                    </a:lnTo>
                    <a:lnTo>
                      <a:pt x="27322" y="25210"/>
                    </a:lnTo>
                    <a:cubicBezTo>
                      <a:pt x="27987" y="24544"/>
                      <a:pt x="28505" y="23768"/>
                      <a:pt x="28874" y="22918"/>
                    </a:cubicBezTo>
                    <a:cubicBezTo>
                      <a:pt x="28901" y="22865"/>
                      <a:pt x="28834" y="22813"/>
                      <a:pt x="28767" y="22813"/>
                    </a:cubicBezTo>
                    <a:cubicBezTo>
                      <a:pt x="28739" y="22813"/>
                      <a:pt x="28711" y="22822"/>
                      <a:pt x="28690" y="22844"/>
                    </a:cubicBezTo>
                    <a:cubicBezTo>
                      <a:pt x="28320" y="23213"/>
                      <a:pt x="28024" y="23620"/>
                      <a:pt x="27765" y="24064"/>
                    </a:cubicBezTo>
                    <a:cubicBezTo>
                      <a:pt x="27470" y="24433"/>
                      <a:pt x="27211" y="24840"/>
                      <a:pt x="26952" y="25210"/>
                    </a:cubicBezTo>
                    <a:lnTo>
                      <a:pt x="25325" y="25247"/>
                    </a:lnTo>
                    <a:cubicBezTo>
                      <a:pt x="26065" y="24507"/>
                      <a:pt x="26693" y="23694"/>
                      <a:pt x="27248" y="22807"/>
                    </a:cubicBezTo>
                    <a:lnTo>
                      <a:pt x="30279" y="22733"/>
                    </a:lnTo>
                    <a:close/>
                    <a:moveTo>
                      <a:pt x="10648" y="23324"/>
                    </a:moveTo>
                    <a:cubicBezTo>
                      <a:pt x="10204" y="23546"/>
                      <a:pt x="9835" y="23879"/>
                      <a:pt x="9465" y="24212"/>
                    </a:cubicBezTo>
                    <a:lnTo>
                      <a:pt x="9502" y="24212"/>
                    </a:lnTo>
                    <a:cubicBezTo>
                      <a:pt x="9132" y="24544"/>
                      <a:pt x="8762" y="24914"/>
                      <a:pt x="8393" y="25284"/>
                    </a:cubicBezTo>
                    <a:lnTo>
                      <a:pt x="6951" y="25284"/>
                    </a:lnTo>
                    <a:cubicBezTo>
                      <a:pt x="7321" y="24951"/>
                      <a:pt x="7690" y="24655"/>
                      <a:pt x="8060" y="24359"/>
                    </a:cubicBezTo>
                    <a:cubicBezTo>
                      <a:pt x="8467" y="24027"/>
                      <a:pt x="8836" y="23694"/>
                      <a:pt x="9206" y="23324"/>
                    </a:cubicBezTo>
                    <a:close/>
                    <a:moveTo>
                      <a:pt x="26952" y="22807"/>
                    </a:moveTo>
                    <a:lnTo>
                      <a:pt x="26952" y="22807"/>
                    </a:lnTo>
                    <a:cubicBezTo>
                      <a:pt x="26213" y="23546"/>
                      <a:pt x="25547" y="24396"/>
                      <a:pt x="24956" y="25247"/>
                    </a:cubicBezTo>
                    <a:lnTo>
                      <a:pt x="23662" y="25284"/>
                    </a:lnTo>
                    <a:cubicBezTo>
                      <a:pt x="24364" y="24507"/>
                      <a:pt x="25030" y="23694"/>
                      <a:pt x="25621" y="22844"/>
                    </a:cubicBezTo>
                    <a:lnTo>
                      <a:pt x="26952" y="22807"/>
                    </a:lnTo>
                    <a:close/>
                    <a:moveTo>
                      <a:pt x="12423" y="23176"/>
                    </a:moveTo>
                    <a:lnTo>
                      <a:pt x="12423" y="23176"/>
                    </a:lnTo>
                    <a:cubicBezTo>
                      <a:pt x="11979" y="23509"/>
                      <a:pt x="11572" y="23916"/>
                      <a:pt x="11203" y="24322"/>
                    </a:cubicBezTo>
                    <a:lnTo>
                      <a:pt x="10130" y="25321"/>
                    </a:lnTo>
                    <a:lnTo>
                      <a:pt x="8689" y="25284"/>
                    </a:lnTo>
                    <a:lnTo>
                      <a:pt x="9687" y="24396"/>
                    </a:lnTo>
                    <a:cubicBezTo>
                      <a:pt x="10167" y="24064"/>
                      <a:pt x="10574" y="23694"/>
                      <a:pt x="10944" y="23250"/>
                    </a:cubicBezTo>
                    <a:lnTo>
                      <a:pt x="12423" y="23176"/>
                    </a:lnTo>
                    <a:close/>
                    <a:moveTo>
                      <a:pt x="14209" y="23154"/>
                    </a:moveTo>
                    <a:lnTo>
                      <a:pt x="14209" y="23154"/>
                    </a:lnTo>
                    <a:cubicBezTo>
                      <a:pt x="13701" y="23447"/>
                      <a:pt x="13229" y="23812"/>
                      <a:pt x="12829" y="24248"/>
                    </a:cubicBezTo>
                    <a:cubicBezTo>
                      <a:pt x="12497" y="24581"/>
                      <a:pt x="12164" y="24951"/>
                      <a:pt x="11868" y="25321"/>
                    </a:cubicBezTo>
                    <a:lnTo>
                      <a:pt x="10500" y="25321"/>
                    </a:lnTo>
                    <a:cubicBezTo>
                      <a:pt x="10796" y="25099"/>
                      <a:pt x="11092" y="24840"/>
                      <a:pt x="11350" y="24618"/>
                    </a:cubicBezTo>
                    <a:cubicBezTo>
                      <a:pt x="11868" y="24212"/>
                      <a:pt x="12312" y="23731"/>
                      <a:pt x="12681" y="23213"/>
                    </a:cubicBezTo>
                    <a:cubicBezTo>
                      <a:pt x="13202" y="23191"/>
                      <a:pt x="13708" y="23168"/>
                      <a:pt x="14209" y="23154"/>
                    </a:cubicBezTo>
                    <a:close/>
                    <a:moveTo>
                      <a:pt x="25325" y="22844"/>
                    </a:moveTo>
                    <a:cubicBezTo>
                      <a:pt x="24596" y="23573"/>
                      <a:pt x="23938" y="24411"/>
                      <a:pt x="23388" y="25321"/>
                    </a:cubicBezTo>
                    <a:lnTo>
                      <a:pt x="21924" y="25321"/>
                    </a:lnTo>
                    <a:cubicBezTo>
                      <a:pt x="22700" y="24581"/>
                      <a:pt x="23403" y="23768"/>
                      <a:pt x="24068" y="22918"/>
                    </a:cubicBezTo>
                    <a:cubicBezTo>
                      <a:pt x="24068" y="22918"/>
                      <a:pt x="24068" y="22881"/>
                      <a:pt x="24068" y="22881"/>
                    </a:cubicBezTo>
                    <a:lnTo>
                      <a:pt x="25325" y="22844"/>
                    </a:lnTo>
                    <a:close/>
                    <a:moveTo>
                      <a:pt x="17340" y="23102"/>
                    </a:moveTo>
                    <a:cubicBezTo>
                      <a:pt x="16822" y="23472"/>
                      <a:pt x="16415" y="23916"/>
                      <a:pt x="16009" y="24396"/>
                    </a:cubicBezTo>
                    <a:cubicBezTo>
                      <a:pt x="15750" y="24729"/>
                      <a:pt x="15491" y="25062"/>
                      <a:pt x="15232" y="25395"/>
                    </a:cubicBezTo>
                    <a:lnTo>
                      <a:pt x="13864" y="25395"/>
                    </a:lnTo>
                    <a:lnTo>
                      <a:pt x="14715" y="24618"/>
                    </a:lnTo>
                    <a:cubicBezTo>
                      <a:pt x="15195" y="24212"/>
                      <a:pt x="15639" y="23731"/>
                      <a:pt x="16046" y="23250"/>
                    </a:cubicBezTo>
                    <a:cubicBezTo>
                      <a:pt x="16076" y="23190"/>
                      <a:pt x="16032" y="23130"/>
                      <a:pt x="15975" y="23130"/>
                    </a:cubicBezTo>
                    <a:cubicBezTo>
                      <a:pt x="15962" y="23130"/>
                      <a:pt x="15948" y="23133"/>
                      <a:pt x="15935" y="23139"/>
                    </a:cubicBezTo>
                    <a:cubicBezTo>
                      <a:pt x="15417" y="23509"/>
                      <a:pt x="14937" y="23953"/>
                      <a:pt x="14493" y="24396"/>
                    </a:cubicBezTo>
                    <a:cubicBezTo>
                      <a:pt x="14160" y="24729"/>
                      <a:pt x="13864" y="25025"/>
                      <a:pt x="13532" y="25358"/>
                    </a:cubicBezTo>
                    <a:lnTo>
                      <a:pt x="12238" y="25321"/>
                    </a:lnTo>
                    <a:cubicBezTo>
                      <a:pt x="12497" y="25062"/>
                      <a:pt x="12718" y="24803"/>
                      <a:pt x="12977" y="24581"/>
                    </a:cubicBezTo>
                    <a:cubicBezTo>
                      <a:pt x="13458" y="24175"/>
                      <a:pt x="13901" y="23731"/>
                      <a:pt x="14308" y="23250"/>
                    </a:cubicBezTo>
                    <a:cubicBezTo>
                      <a:pt x="14335" y="23223"/>
                      <a:pt x="14302" y="23175"/>
                      <a:pt x="14268" y="23152"/>
                    </a:cubicBezTo>
                    <a:lnTo>
                      <a:pt x="14268" y="23152"/>
                    </a:lnTo>
                    <a:cubicBezTo>
                      <a:pt x="14566" y="23144"/>
                      <a:pt x="14862" y="23139"/>
                      <a:pt x="15158" y="23139"/>
                    </a:cubicBezTo>
                    <a:cubicBezTo>
                      <a:pt x="15898" y="23139"/>
                      <a:pt x="16600" y="23102"/>
                      <a:pt x="17340" y="23102"/>
                    </a:cubicBezTo>
                    <a:close/>
                    <a:moveTo>
                      <a:pt x="18966" y="22991"/>
                    </a:moveTo>
                    <a:lnTo>
                      <a:pt x="18966" y="22991"/>
                    </a:lnTo>
                    <a:cubicBezTo>
                      <a:pt x="18116" y="23657"/>
                      <a:pt x="17377" y="24470"/>
                      <a:pt x="16822" y="25395"/>
                    </a:cubicBezTo>
                    <a:lnTo>
                      <a:pt x="16822" y="25321"/>
                    </a:lnTo>
                    <a:lnTo>
                      <a:pt x="15491" y="25321"/>
                    </a:lnTo>
                    <a:cubicBezTo>
                      <a:pt x="15787" y="24988"/>
                      <a:pt x="16046" y="24655"/>
                      <a:pt x="16341" y="24322"/>
                    </a:cubicBezTo>
                    <a:cubicBezTo>
                      <a:pt x="16785" y="23916"/>
                      <a:pt x="17155" y="23472"/>
                      <a:pt x="17525" y="23028"/>
                    </a:cubicBezTo>
                    <a:lnTo>
                      <a:pt x="18966" y="22991"/>
                    </a:lnTo>
                    <a:close/>
                    <a:moveTo>
                      <a:pt x="20519" y="22955"/>
                    </a:moveTo>
                    <a:cubicBezTo>
                      <a:pt x="19780" y="23694"/>
                      <a:pt x="19077" y="24507"/>
                      <a:pt x="18449" y="25395"/>
                    </a:cubicBezTo>
                    <a:lnTo>
                      <a:pt x="18486" y="25321"/>
                    </a:lnTo>
                    <a:lnTo>
                      <a:pt x="17229" y="25321"/>
                    </a:lnTo>
                    <a:lnTo>
                      <a:pt x="18005" y="24433"/>
                    </a:lnTo>
                    <a:cubicBezTo>
                      <a:pt x="18449" y="23990"/>
                      <a:pt x="18818" y="23509"/>
                      <a:pt x="19151" y="23028"/>
                    </a:cubicBezTo>
                    <a:cubicBezTo>
                      <a:pt x="19151" y="22991"/>
                      <a:pt x="19151" y="22991"/>
                      <a:pt x="19151" y="22991"/>
                    </a:cubicBezTo>
                    <a:lnTo>
                      <a:pt x="20519" y="22955"/>
                    </a:lnTo>
                    <a:close/>
                    <a:moveTo>
                      <a:pt x="23957" y="22881"/>
                    </a:moveTo>
                    <a:lnTo>
                      <a:pt x="23957" y="22881"/>
                    </a:lnTo>
                    <a:cubicBezTo>
                      <a:pt x="23070" y="23620"/>
                      <a:pt x="22294" y="24470"/>
                      <a:pt x="21628" y="25395"/>
                    </a:cubicBezTo>
                    <a:lnTo>
                      <a:pt x="21628" y="25321"/>
                    </a:lnTo>
                    <a:lnTo>
                      <a:pt x="20519" y="25321"/>
                    </a:lnTo>
                    <a:cubicBezTo>
                      <a:pt x="21222" y="24692"/>
                      <a:pt x="21776" y="23990"/>
                      <a:pt x="22294" y="23250"/>
                    </a:cubicBezTo>
                    <a:cubicBezTo>
                      <a:pt x="22322" y="23194"/>
                      <a:pt x="22285" y="23115"/>
                      <a:pt x="22233" y="23115"/>
                    </a:cubicBezTo>
                    <a:cubicBezTo>
                      <a:pt x="22217" y="23115"/>
                      <a:pt x="22200" y="23122"/>
                      <a:pt x="22183" y="23139"/>
                    </a:cubicBezTo>
                    <a:cubicBezTo>
                      <a:pt x="21443" y="23768"/>
                      <a:pt x="20778" y="24507"/>
                      <a:pt x="20223" y="25321"/>
                    </a:cubicBezTo>
                    <a:lnTo>
                      <a:pt x="18818" y="25321"/>
                    </a:lnTo>
                    <a:cubicBezTo>
                      <a:pt x="19484" y="24544"/>
                      <a:pt x="20149" y="23768"/>
                      <a:pt x="20704" y="22955"/>
                    </a:cubicBezTo>
                    <a:lnTo>
                      <a:pt x="23957" y="22881"/>
                    </a:lnTo>
                    <a:close/>
                    <a:moveTo>
                      <a:pt x="9605" y="0"/>
                    </a:moveTo>
                    <a:cubicBezTo>
                      <a:pt x="7892" y="0"/>
                      <a:pt x="6184" y="60"/>
                      <a:pt x="4511" y="291"/>
                    </a:cubicBezTo>
                    <a:cubicBezTo>
                      <a:pt x="4481" y="231"/>
                      <a:pt x="4401" y="171"/>
                      <a:pt x="4333" y="171"/>
                    </a:cubicBezTo>
                    <a:cubicBezTo>
                      <a:pt x="4317" y="171"/>
                      <a:pt x="4303" y="174"/>
                      <a:pt x="4289" y="181"/>
                    </a:cubicBezTo>
                    <a:cubicBezTo>
                      <a:pt x="3624" y="513"/>
                      <a:pt x="3069" y="957"/>
                      <a:pt x="2551" y="1475"/>
                    </a:cubicBezTo>
                    <a:cubicBezTo>
                      <a:pt x="1923" y="2029"/>
                      <a:pt x="1147" y="2547"/>
                      <a:pt x="592" y="3138"/>
                    </a:cubicBezTo>
                    <a:cubicBezTo>
                      <a:pt x="444" y="3286"/>
                      <a:pt x="444" y="3545"/>
                      <a:pt x="592" y="3693"/>
                    </a:cubicBezTo>
                    <a:cubicBezTo>
                      <a:pt x="0" y="7205"/>
                      <a:pt x="370" y="10976"/>
                      <a:pt x="481" y="14525"/>
                    </a:cubicBezTo>
                    <a:cubicBezTo>
                      <a:pt x="629" y="18259"/>
                      <a:pt x="703" y="22067"/>
                      <a:pt x="1294" y="25764"/>
                    </a:cubicBezTo>
                    <a:cubicBezTo>
                      <a:pt x="1294" y="25801"/>
                      <a:pt x="1331" y="25801"/>
                      <a:pt x="1331" y="25838"/>
                    </a:cubicBezTo>
                    <a:cubicBezTo>
                      <a:pt x="1405" y="26060"/>
                      <a:pt x="1590" y="26208"/>
                      <a:pt x="1812" y="26208"/>
                    </a:cubicBezTo>
                    <a:cubicBezTo>
                      <a:pt x="5472" y="26411"/>
                      <a:pt x="9151" y="26485"/>
                      <a:pt x="12829" y="26485"/>
                    </a:cubicBezTo>
                    <a:cubicBezTo>
                      <a:pt x="16508" y="26485"/>
                      <a:pt x="20186" y="26411"/>
                      <a:pt x="23846" y="26319"/>
                    </a:cubicBezTo>
                    <a:cubicBezTo>
                      <a:pt x="30797" y="26171"/>
                      <a:pt x="37932" y="26245"/>
                      <a:pt x="44772" y="25247"/>
                    </a:cubicBezTo>
                    <a:cubicBezTo>
                      <a:pt x="44846" y="25284"/>
                      <a:pt x="44920" y="25284"/>
                      <a:pt x="44994" y="25284"/>
                    </a:cubicBezTo>
                    <a:cubicBezTo>
                      <a:pt x="45696" y="25136"/>
                      <a:pt x="46251" y="24359"/>
                      <a:pt x="46731" y="23879"/>
                    </a:cubicBezTo>
                    <a:cubicBezTo>
                      <a:pt x="47286" y="23435"/>
                      <a:pt x="47803" y="22881"/>
                      <a:pt x="48247" y="22289"/>
                    </a:cubicBezTo>
                    <a:cubicBezTo>
                      <a:pt x="48358" y="22289"/>
                      <a:pt x="48432" y="22289"/>
                      <a:pt x="48543" y="22252"/>
                    </a:cubicBezTo>
                    <a:cubicBezTo>
                      <a:pt x="48691" y="22215"/>
                      <a:pt x="48691" y="22030"/>
                      <a:pt x="48543" y="21993"/>
                    </a:cubicBezTo>
                    <a:lnTo>
                      <a:pt x="48321" y="21919"/>
                    </a:lnTo>
                    <a:cubicBezTo>
                      <a:pt x="49023" y="18740"/>
                      <a:pt x="48543" y="15043"/>
                      <a:pt x="48654" y="11789"/>
                    </a:cubicBezTo>
                    <a:cubicBezTo>
                      <a:pt x="48765" y="8018"/>
                      <a:pt x="48913" y="4284"/>
                      <a:pt x="48543" y="550"/>
                    </a:cubicBezTo>
                    <a:cubicBezTo>
                      <a:pt x="48514" y="435"/>
                      <a:pt x="48417" y="342"/>
                      <a:pt x="48306" y="342"/>
                    </a:cubicBezTo>
                    <a:cubicBezTo>
                      <a:pt x="48275" y="342"/>
                      <a:pt x="48243" y="349"/>
                      <a:pt x="48210" y="365"/>
                    </a:cubicBezTo>
                    <a:cubicBezTo>
                      <a:pt x="46489" y="79"/>
                      <a:pt x="44699" y="9"/>
                      <a:pt x="42906" y="9"/>
                    </a:cubicBezTo>
                    <a:cubicBezTo>
                      <a:pt x="41232" y="9"/>
                      <a:pt x="39556" y="70"/>
                      <a:pt x="37932" y="70"/>
                    </a:cubicBezTo>
                    <a:lnTo>
                      <a:pt x="15121" y="70"/>
                    </a:lnTo>
                    <a:cubicBezTo>
                      <a:pt x="13300" y="70"/>
                      <a:pt x="11449" y="0"/>
                      <a:pt x="96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cxnSp>
          <p:nvCxnSpPr>
            <p:cNvPr id="1329" name="Google Shape;1329;p32"/>
            <p:cNvCxnSpPr/>
            <p:nvPr/>
          </p:nvCxnSpPr>
          <p:spPr>
            <a:xfrm flipH="1">
              <a:off x="2348214" y="1414881"/>
              <a:ext cx="639799" cy="1"/>
            </a:xfrm>
            <a:prstGeom prst="straightConnector1">
              <a:avLst/>
            </a:prstGeom>
            <a:noFill/>
            <a:ln w="28575" cap="flat" cmpd="sng">
              <a:solidFill>
                <a:schemeClr val="dk1"/>
              </a:solidFill>
              <a:prstDash val="solid"/>
              <a:round/>
              <a:headEnd type="none" w="med" len="med"/>
              <a:tailEnd type="none" w="med" len="med"/>
            </a:ln>
          </p:spPr>
        </p:cxnSp>
        <p:cxnSp>
          <p:nvCxnSpPr>
            <p:cNvPr id="1330" name="Google Shape;1330;p32"/>
            <p:cNvCxnSpPr/>
            <p:nvPr/>
          </p:nvCxnSpPr>
          <p:spPr>
            <a:xfrm>
              <a:off x="1453562" y="1797666"/>
              <a:ext cx="23992" cy="242516"/>
            </a:xfrm>
            <a:prstGeom prst="straightConnector1">
              <a:avLst/>
            </a:prstGeom>
            <a:noFill/>
            <a:ln w="28575" cap="flat" cmpd="sng">
              <a:solidFill>
                <a:schemeClr val="dk1"/>
              </a:solidFill>
              <a:prstDash val="solid"/>
              <a:round/>
              <a:headEnd type="none" w="med" len="med"/>
              <a:tailEnd type="none" w="med" len="med"/>
            </a:ln>
          </p:spPr>
        </p:cxnSp>
        <p:sp>
          <p:nvSpPr>
            <p:cNvPr id="1331" name="Google Shape;1331;p32"/>
            <p:cNvSpPr/>
            <p:nvPr/>
          </p:nvSpPr>
          <p:spPr>
            <a:xfrm flipH="1">
              <a:off x="2659584" y="2409987"/>
              <a:ext cx="167087" cy="195771"/>
            </a:xfrm>
            <a:custGeom>
              <a:avLst/>
              <a:gdLst/>
              <a:ahLst/>
              <a:cxnLst/>
              <a:rect l="l" t="t" r="r" b="b"/>
              <a:pathLst>
                <a:path w="7654" h="8968" extrusionOk="0">
                  <a:moveTo>
                    <a:pt x="5213" y="1832"/>
                  </a:moveTo>
                  <a:lnTo>
                    <a:pt x="5103" y="2313"/>
                  </a:lnTo>
                  <a:cubicBezTo>
                    <a:pt x="5103" y="2165"/>
                    <a:pt x="5029" y="2054"/>
                    <a:pt x="4918" y="2054"/>
                  </a:cubicBezTo>
                  <a:cubicBezTo>
                    <a:pt x="4992" y="1980"/>
                    <a:pt x="5103" y="1869"/>
                    <a:pt x="5213" y="1832"/>
                  </a:cubicBezTo>
                  <a:close/>
                  <a:moveTo>
                    <a:pt x="6212" y="1093"/>
                  </a:moveTo>
                  <a:cubicBezTo>
                    <a:pt x="6212" y="1315"/>
                    <a:pt x="6212" y="1536"/>
                    <a:pt x="6249" y="1758"/>
                  </a:cubicBezTo>
                  <a:cubicBezTo>
                    <a:pt x="6138" y="1758"/>
                    <a:pt x="6064" y="1832"/>
                    <a:pt x="6064" y="1943"/>
                  </a:cubicBezTo>
                  <a:cubicBezTo>
                    <a:pt x="5916" y="2719"/>
                    <a:pt x="5768" y="3496"/>
                    <a:pt x="5583" y="4272"/>
                  </a:cubicBezTo>
                  <a:cubicBezTo>
                    <a:pt x="5694" y="3311"/>
                    <a:pt x="5731" y="2387"/>
                    <a:pt x="5768" y="1426"/>
                  </a:cubicBezTo>
                  <a:cubicBezTo>
                    <a:pt x="5879" y="1315"/>
                    <a:pt x="6027" y="1204"/>
                    <a:pt x="6212" y="1093"/>
                  </a:cubicBezTo>
                  <a:close/>
                  <a:moveTo>
                    <a:pt x="5066" y="2535"/>
                  </a:moveTo>
                  <a:cubicBezTo>
                    <a:pt x="4955" y="3163"/>
                    <a:pt x="4844" y="3755"/>
                    <a:pt x="4696" y="4383"/>
                  </a:cubicBezTo>
                  <a:cubicBezTo>
                    <a:pt x="4650" y="4612"/>
                    <a:pt x="4583" y="4840"/>
                    <a:pt x="4522" y="5068"/>
                  </a:cubicBezTo>
                  <a:lnTo>
                    <a:pt x="4522" y="5068"/>
                  </a:lnTo>
                  <a:cubicBezTo>
                    <a:pt x="4575" y="4793"/>
                    <a:pt x="4614" y="4533"/>
                    <a:pt x="4659" y="4383"/>
                  </a:cubicBezTo>
                  <a:cubicBezTo>
                    <a:pt x="4770" y="3792"/>
                    <a:pt x="4918" y="3163"/>
                    <a:pt x="5066" y="2535"/>
                  </a:cubicBezTo>
                  <a:close/>
                  <a:moveTo>
                    <a:pt x="2034" y="4494"/>
                  </a:moveTo>
                  <a:lnTo>
                    <a:pt x="2034" y="4494"/>
                  </a:lnTo>
                  <a:cubicBezTo>
                    <a:pt x="1923" y="4864"/>
                    <a:pt x="1812" y="5270"/>
                    <a:pt x="1701" y="5640"/>
                  </a:cubicBezTo>
                  <a:lnTo>
                    <a:pt x="1147" y="5344"/>
                  </a:lnTo>
                  <a:cubicBezTo>
                    <a:pt x="1442" y="5049"/>
                    <a:pt x="1738" y="4753"/>
                    <a:pt x="2034" y="4494"/>
                  </a:cubicBezTo>
                  <a:close/>
                  <a:moveTo>
                    <a:pt x="3809" y="2867"/>
                  </a:moveTo>
                  <a:lnTo>
                    <a:pt x="3809" y="2867"/>
                  </a:lnTo>
                  <a:cubicBezTo>
                    <a:pt x="3587" y="3422"/>
                    <a:pt x="3402" y="3976"/>
                    <a:pt x="3180" y="4494"/>
                  </a:cubicBezTo>
                  <a:cubicBezTo>
                    <a:pt x="3032" y="4901"/>
                    <a:pt x="2589" y="5677"/>
                    <a:pt x="2699" y="6121"/>
                  </a:cubicBezTo>
                  <a:lnTo>
                    <a:pt x="2736" y="6195"/>
                  </a:lnTo>
                  <a:lnTo>
                    <a:pt x="2736" y="6195"/>
                  </a:lnTo>
                  <a:lnTo>
                    <a:pt x="2441" y="6010"/>
                  </a:lnTo>
                  <a:cubicBezTo>
                    <a:pt x="2404" y="5973"/>
                    <a:pt x="2404" y="5936"/>
                    <a:pt x="2367" y="5936"/>
                  </a:cubicBezTo>
                  <a:cubicBezTo>
                    <a:pt x="2589" y="5197"/>
                    <a:pt x="2773" y="4457"/>
                    <a:pt x="2884" y="3681"/>
                  </a:cubicBezTo>
                  <a:cubicBezTo>
                    <a:pt x="3180" y="3422"/>
                    <a:pt x="3476" y="3126"/>
                    <a:pt x="3809" y="2867"/>
                  </a:cubicBezTo>
                  <a:close/>
                  <a:moveTo>
                    <a:pt x="4511" y="2350"/>
                  </a:moveTo>
                  <a:lnTo>
                    <a:pt x="4511" y="2350"/>
                  </a:lnTo>
                  <a:cubicBezTo>
                    <a:pt x="4289" y="3348"/>
                    <a:pt x="3993" y="4309"/>
                    <a:pt x="3661" y="5270"/>
                  </a:cubicBezTo>
                  <a:cubicBezTo>
                    <a:pt x="3550" y="5714"/>
                    <a:pt x="3291" y="6195"/>
                    <a:pt x="3476" y="6564"/>
                  </a:cubicBezTo>
                  <a:cubicBezTo>
                    <a:pt x="3328" y="6490"/>
                    <a:pt x="3180" y="6417"/>
                    <a:pt x="3032" y="6343"/>
                  </a:cubicBezTo>
                  <a:cubicBezTo>
                    <a:pt x="3180" y="6306"/>
                    <a:pt x="3291" y="6232"/>
                    <a:pt x="3365" y="6084"/>
                  </a:cubicBezTo>
                  <a:lnTo>
                    <a:pt x="3328" y="6084"/>
                  </a:lnTo>
                  <a:cubicBezTo>
                    <a:pt x="3772" y="4901"/>
                    <a:pt x="4104" y="3718"/>
                    <a:pt x="4363" y="2498"/>
                  </a:cubicBezTo>
                  <a:cubicBezTo>
                    <a:pt x="4363" y="2498"/>
                    <a:pt x="4363" y="2461"/>
                    <a:pt x="4363" y="2461"/>
                  </a:cubicBezTo>
                  <a:lnTo>
                    <a:pt x="4511" y="2350"/>
                  </a:lnTo>
                  <a:close/>
                  <a:moveTo>
                    <a:pt x="4412" y="5547"/>
                  </a:moveTo>
                  <a:cubicBezTo>
                    <a:pt x="4353" y="5892"/>
                    <a:pt x="4354" y="6232"/>
                    <a:pt x="4511" y="6564"/>
                  </a:cubicBezTo>
                  <a:cubicBezTo>
                    <a:pt x="4559" y="6636"/>
                    <a:pt x="4622" y="6677"/>
                    <a:pt x="4691" y="6677"/>
                  </a:cubicBezTo>
                  <a:cubicBezTo>
                    <a:pt x="4728" y="6677"/>
                    <a:pt x="4767" y="6665"/>
                    <a:pt x="4807" y="6638"/>
                  </a:cubicBezTo>
                  <a:cubicBezTo>
                    <a:pt x="4881" y="6564"/>
                    <a:pt x="4955" y="6490"/>
                    <a:pt x="5029" y="6380"/>
                  </a:cubicBezTo>
                  <a:lnTo>
                    <a:pt x="5029" y="6380"/>
                  </a:lnTo>
                  <a:cubicBezTo>
                    <a:pt x="4955" y="6712"/>
                    <a:pt x="4955" y="7082"/>
                    <a:pt x="5029" y="7415"/>
                  </a:cubicBezTo>
                  <a:cubicBezTo>
                    <a:pt x="4696" y="7230"/>
                    <a:pt x="4363" y="7045"/>
                    <a:pt x="4030" y="6860"/>
                  </a:cubicBezTo>
                  <a:cubicBezTo>
                    <a:pt x="4067" y="6860"/>
                    <a:pt x="4104" y="6823"/>
                    <a:pt x="4141" y="6823"/>
                  </a:cubicBezTo>
                  <a:lnTo>
                    <a:pt x="4104" y="6823"/>
                  </a:lnTo>
                  <a:lnTo>
                    <a:pt x="4252" y="6749"/>
                  </a:lnTo>
                  <a:cubicBezTo>
                    <a:pt x="4437" y="6638"/>
                    <a:pt x="4474" y="6380"/>
                    <a:pt x="4326" y="6232"/>
                  </a:cubicBezTo>
                  <a:cubicBezTo>
                    <a:pt x="4252" y="6158"/>
                    <a:pt x="4215" y="6121"/>
                    <a:pt x="4141" y="6084"/>
                  </a:cubicBezTo>
                  <a:cubicBezTo>
                    <a:pt x="4260" y="5978"/>
                    <a:pt x="4346" y="5778"/>
                    <a:pt x="4412" y="5547"/>
                  </a:cubicBezTo>
                  <a:close/>
                  <a:moveTo>
                    <a:pt x="5472" y="7341"/>
                  </a:moveTo>
                  <a:cubicBezTo>
                    <a:pt x="5472" y="7452"/>
                    <a:pt x="5472" y="7526"/>
                    <a:pt x="5472" y="7637"/>
                  </a:cubicBezTo>
                  <a:lnTo>
                    <a:pt x="5287" y="7526"/>
                  </a:lnTo>
                  <a:cubicBezTo>
                    <a:pt x="5324" y="7526"/>
                    <a:pt x="5324" y="7489"/>
                    <a:pt x="5361" y="7452"/>
                  </a:cubicBezTo>
                  <a:lnTo>
                    <a:pt x="5361" y="7489"/>
                  </a:lnTo>
                  <a:cubicBezTo>
                    <a:pt x="5398" y="7452"/>
                    <a:pt x="5435" y="7378"/>
                    <a:pt x="5472" y="7341"/>
                  </a:cubicBezTo>
                  <a:close/>
                  <a:moveTo>
                    <a:pt x="6397" y="3311"/>
                  </a:moveTo>
                  <a:cubicBezTo>
                    <a:pt x="6618" y="4901"/>
                    <a:pt x="6729" y="6490"/>
                    <a:pt x="6766" y="8080"/>
                  </a:cubicBezTo>
                  <a:cubicBezTo>
                    <a:pt x="6544" y="8043"/>
                    <a:pt x="6323" y="7969"/>
                    <a:pt x="6138" y="7895"/>
                  </a:cubicBezTo>
                  <a:cubicBezTo>
                    <a:pt x="6286" y="7674"/>
                    <a:pt x="6360" y="7415"/>
                    <a:pt x="6397" y="7156"/>
                  </a:cubicBezTo>
                  <a:cubicBezTo>
                    <a:pt x="6507" y="6675"/>
                    <a:pt x="6544" y="6158"/>
                    <a:pt x="6618" y="5677"/>
                  </a:cubicBezTo>
                  <a:cubicBezTo>
                    <a:pt x="6676" y="5446"/>
                    <a:pt x="6486" y="5260"/>
                    <a:pt x="6294" y="5260"/>
                  </a:cubicBezTo>
                  <a:cubicBezTo>
                    <a:pt x="6240" y="5260"/>
                    <a:pt x="6186" y="5275"/>
                    <a:pt x="6138" y="5307"/>
                  </a:cubicBezTo>
                  <a:cubicBezTo>
                    <a:pt x="6138" y="5197"/>
                    <a:pt x="6175" y="5086"/>
                    <a:pt x="6175" y="4975"/>
                  </a:cubicBezTo>
                  <a:cubicBezTo>
                    <a:pt x="6286" y="4420"/>
                    <a:pt x="6323" y="3866"/>
                    <a:pt x="6397" y="3311"/>
                  </a:cubicBezTo>
                  <a:close/>
                  <a:moveTo>
                    <a:pt x="7010" y="0"/>
                  </a:moveTo>
                  <a:cubicBezTo>
                    <a:pt x="6979" y="0"/>
                    <a:pt x="6947" y="7"/>
                    <a:pt x="6914" y="21"/>
                  </a:cubicBezTo>
                  <a:lnTo>
                    <a:pt x="6618" y="205"/>
                  </a:lnTo>
                  <a:cubicBezTo>
                    <a:pt x="6563" y="123"/>
                    <a:pt x="6483" y="87"/>
                    <a:pt x="6403" y="87"/>
                  </a:cubicBezTo>
                  <a:cubicBezTo>
                    <a:pt x="6269" y="87"/>
                    <a:pt x="6138" y="191"/>
                    <a:pt x="6138" y="353"/>
                  </a:cubicBezTo>
                  <a:lnTo>
                    <a:pt x="6138" y="464"/>
                  </a:lnTo>
                  <a:cubicBezTo>
                    <a:pt x="3919" y="1684"/>
                    <a:pt x="1923" y="3274"/>
                    <a:pt x="185" y="5160"/>
                  </a:cubicBezTo>
                  <a:cubicBezTo>
                    <a:pt x="1" y="5344"/>
                    <a:pt x="38" y="5640"/>
                    <a:pt x="296" y="5788"/>
                  </a:cubicBezTo>
                  <a:cubicBezTo>
                    <a:pt x="2330" y="6860"/>
                    <a:pt x="4807" y="8783"/>
                    <a:pt x="7173" y="8968"/>
                  </a:cubicBezTo>
                  <a:cubicBezTo>
                    <a:pt x="7395" y="8968"/>
                    <a:pt x="7580" y="8783"/>
                    <a:pt x="7580" y="8561"/>
                  </a:cubicBezTo>
                  <a:cubicBezTo>
                    <a:pt x="7654" y="5936"/>
                    <a:pt x="7358" y="3274"/>
                    <a:pt x="6766" y="723"/>
                  </a:cubicBezTo>
                  <a:lnTo>
                    <a:pt x="7173" y="464"/>
                  </a:lnTo>
                  <a:cubicBezTo>
                    <a:pt x="7367" y="303"/>
                    <a:pt x="7222" y="0"/>
                    <a:pt x="70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2"/>
            <p:cNvSpPr/>
            <p:nvPr/>
          </p:nvSpPr>
          <p:spPr>
            <a:xfrm flipH="1">
              <a:off x="4877884" y="2409050"/>
              <a:ext cx="167087" cy="195771"/>
            </a:xfrm>
            <a:custGeom>
              <a:avLst/>
              <a:gdLst/>
              <a:ahLst/>
              <a:cxnLst/>
              <a:rect l="l" t="t" r="r" b="b"/>
              <a:pathLst>
                <a:path w="7654" h="8968" extrusionOk="0">
                  <a:moveTo>
                    <a:pt x="5213" y="1832"/>
                  </a:moveTo>
                  <a:lnTo>
                    <a:pt x="5103" y="2313"/>
                  </a:lnTo>
                  <a:cubicBezTo>
                    <a:pt x="5103" y="2165"/>
                    <a:pt x="5029" y="2054"/>
                    <a:pt x="4918" y="2054"/>
                  </a:cubicBezTo>
                  <a:cubicBezTo>
                    <a:pt x="4992" y="1980"/>
                    <a:pt x="5103" y="1869"/>
                    <a:pt x="5213" y="1832"/>
                  </a:cubicBezTo>
                  <a:close/>
                  <a:moveTo>
                    <a:pt x="6212" y="1093"/>
                  </a:moveTo>
                  <a:cubicBezTo>
                    <a:pt x="6212" y="1315"/>
                    <a:pt x="6212" y="1536"/>
                    <a:pt x="6249" y="1758"/>
                  </a:cubicBezTo>
                  <a:cubicBezTo>
                    <a:pt x="6138" y="1758"/>
                    <a:pt x="6064" y="1832"/>
                    <a:pt x="6064" y="1943"/>
                  </a:cubicBezTo>
                  <a:cubicBezTo>
                    <a:pt x="5916" y="2719"/>
                    <a:pt x="5768" y="3496"/>
                    <a:pt x="5583" y="4272"/>
                  </a:cubicBezTo>
                  <a:cubicBezTo>
                    <a:pt x="5694" y="3311"/>
                    <a:pt x="5731" y="2387"/>
                    <a:pt x="5768" y="1426"/>
                  </a:cubicBezTo>
                  <a:cubicBezTo>
                    <a:pt x="5879" y="1315"/>
                    <a:pt x="6027" y="1204"/>
                    <a:pt x="6212" y="1093"/>
                  </a:cubicBezTo>
                  <a:close/>
                  <a:moveTo>
                    <a:pt x="5066" y="2535"/>
                  </a:moveTo>
                  <a:cubicBezTo>
                    <a:pt x="4955" y="3163"/>
                    <a:pt x="4844" y="3755"/>
                    <a:pt x="4696" y="4383"/>
                  </a:cubicBezTo>
                  <a:cubicBezTo>
                    <a:pt x="4650" y="4612"/>
                    <a:pt x="4583" y="4840"/>
                    <a:pt x="4522" y="5068"/>
                  </a:cubicBezTo>
                  <a:lnTo>
                    <a:pt x="4522" y="5068"/>
                  </a:lnTo>
                  <a:cubicBezTo>
                    <a:pt x="4575" y="4793"/>
                    <a:pt x="4614" y="4533"/>
                    <a:pt x="4659" y="4383"/>
                  </a:cubicBezTo>
                  <a:cubicBezTo>
                    <a:pt x="4770" y="3792"/>
                    <a:pt x="4918" y="3163"/>
                    <a:pt x="5066" y="2535"/>
                  </a:cubicBezTo>
                  <a:close/>
                  <a:moveTo>
                    <a:pt x="2034" y="4494"/>
                  </a:moveTo>
                  <a:lnTo>
                    <a:pt x="2034" y="4494"/>
                  </a:lnTo>
                  <a:cubicBezTo>
                    <a:pt x="1923" y="4864"/>
                    <a:pt x="1812" y="5270"/>
                    <a:pt x="1701" y="5640"/>
                  </a:cubicBezTo>
                  <a:lnTo>
                    <a:pt x="1147" y="5344"/>
                  </a:lnTo>
                  <a:cubicBezTo>
                    <a:pt x="1442" y="5049"/>
                    <a:pt x="1738" y="4753"/>
                    <a:pt x="2034" y="4494"/>
                  </a:cubicBezTo>
                  <a:close/>
                  <a:moveTo>
                    <a:pt x="3809" y="2867"/>
                  </a:moveTo>
                  <a:lnTo>
                    <a:pt x="3809" y="2867"/>
                  </a:lnTo>
                  <a:cubicBezTo>
                    <a:pt x="3587" y="3422"/>
                    <a:pt x="3402" y="3976"/>
                    <a:pt x="3180" y="4494"/>
                  </a:cubicBezTo>
                  <a:cubicBezTo>
                    <a:pt x="3032" y="4901"/>
                    <a:pt x="2589" y="5677"/>
                    <a:pt x="2699" y="6121"/>
                  </a:cubicBezTo>
                  <a:lnTo>
                    <a:pt x="2736" y="6195"/>
                  </a:lnTo>
                  <a:lnTo>
                    <a:pt x="2736" y="6195"/>
                  </a:lnTo>
                  <a:lnTo>
                    <a:pt x="2441" y="6010"/>
                  </a:lnTo>
                  <a:cubicBezTo>
                    <a:pt x="2404" y="5973"/>
                    <a:pt x="2404" y="5936"/>
                    <a:pt x="2367" y="5936"/>
                  </a:cubicBezTo>
                  <a:cubicBezTo>
                    <a:pt x="2589" y="5197"/>
                    <a:pt x="2773" y="4457"/>
                    <a:pt x="2884" y="3681"/>
                  </a:cubicBezTo>
                  <a:cubicBezTo>
                    <a:pt x="3180" y="3422"/>
                    <a:pt x="3476" y="3126"/>
                    <a:pt x="3809" y="2867"/>
                  </a:cubicBezTo>
                  <a:close/>
                  <a:moveTo>
                    <a:pt x="4511" y="2350"/>
                  </a:moveTo>
                  <a:lnTo>
                    <a:pt x="4511" y="2350"/>
                  </a:lnTo>
                  <a:cubicBezTo>
                    <a:pt x="4289" y="3348"/>
                    <a:pt x="3993" y="4309"/>
                    <a:pt x="3661" y="5270"/>
                  </a:cubicBezTo>
                  <a:cubicBezTo>
                    <a:pt x="3550" y="5714"/>
                    <a:pt x="3291" y="6195"/>
                    <a:pt x="3476" y="6564"/>
                  </a:cubicBezTo>
                  <a:cubicBezTo>
                    <a:pt x="3328" y="6490"/>
                    <a:pt x="3180" y="6417"/>
                    <a:pt x="3032" y="6343"/>
                  </a:cubicBezTo>
                  <a:cubicBezTo>
                    <a:pt x="3180" y="6306"/>
                    <a:pt x="3291" y="6232"/>
                    <a:pt x="3365" y="6084"/>
                  </a:cubicBezTo>
                  <a:lnTo>
                    <a:pt x="3328" y="6084"/>
                  </a:lnTo>
                  <a:cubicBezTo>
                    <a:pt x="3772" y="4901"/>
                    <a:pt x="4104" y="3718"/>
                    <a:pt x="4363" y="2498"/>
                  </a:cubicBezTo>
                  <a:cubicBezTo>
                    <a:pt x="4363" y="2498"/>
                    <a:pt x="4363" y="2461"/>
                    <a:pt x="4363" y="2461"/>
                  </a:cubicBezTo>
                  <a:lnTo>
                    <a:pt x="4511" y="2350"/>
                  </a:lnTo>
                  <a:close/>
                  <a:moveTo>
                    <a:pt x="4412" y="5547"/>
                  </a:moveTo>
                  <a:cubicBezTo>
                    <a:pt x="4353" y="5892"/>
                    <a:pt x="4354" y="6232"/>
                    <a:pt x="4511" y="6564"/>
                  </a:cubicBezTo>
                  <a:cubicBezTo>
                    <a:pt x="4559" y="6636"/>
                    <a:pt x="4622" y="6677"/>
                    <a:pt x="4691" y="6677"/>
                  </a:cubicBezTo>
                  <a:cubicBezTo>
                    <a:pt x="4728" y="6677"/>
                    <a:pt x="4767" y="6665"/>
                    <a:pt x="4807" y="6638"/>
                  </a:cubicBezTo>
                  <a:cubicBezTo>
                    <a:pt x="4881" y="6564"/>
                    <a:pt x="4955" y="6490"/>
                    <a:pt x="5029" y="6380"/>
                  </a:cubicBezTo>
                  <a:lnTo>
                    <a:pt x="5029" y="6380"/>
                  </a:lnTo>
                  <a:cubicBezTo>
                    <a:pt x="4955" y="6712"/>
                    <a:pt x="4955" y="7082"/>
                    <a:pt x="5029" y="7415"/>
                  </a:cubicBezTo>
                  <a:cubicBezTo>
                    <a:pt x="4696" y="7230"/>
                    <a:pt x="4363" y="7045"/>
                    <a:pt x="4030" y="6860"/>
                  </a:cubicBezTo>
                  <a:cubicBezTo>
                    <a:pt x="4067" y="6860"/>
                    <a:pt x="4104" y="6823"/>
                    <a:pt x="4141" y="6823"/>
                  </a:cubicBezTo>
                  <a:lnTo>
                    <a:pt x="4104" y="6823"/>
                  </a:lnTo>
                  <a:lnTo>
                    <a:pt x="4252" y="6749"/>
                  </a:lnTo>
                  <a:cubicBezTo>
                    <a:pt x="4437" y="6638"/>
                    <a:pt x="4474" y="6380"/>
                    <a:pt x="4326" y="6232"/>
                  </a:cubicBezTo>
                  <a:cubicBezTo>
                    <a:pt x="4252" y="6158"/>
                    <a:pt x="4215" y="6121"/>
                    <a:pt x="4141" y="6084"/>
                  </a:cubicBezTo>
                  <a:cubicBezTo>
                    <a:pt x="4260" y="5978"/>
                    <a:pt x="4346" y="5778"/>
                    <a:pt x="4412" y="5547"/>
                  </a:cubicBezTo>
                  <a:close/>
                  <a:moveTo>
                    <a:pt x="5472" y="7341"/>
                  </a:moveTo>
                  <a:cubicBezTo>
                    <a:pt x="5472" y="7452"/>
                    <a:pt x="5472" y="7526"/>
                    <a:pt x="5472" y="7637"/>
                  </a:cubicBezTo>
                  <a:lnTo>
                    <a:pt x="5287" y="7526"/>
                  </a:lnTo>
                  <a:cubicBezTo>
                    <a:pt x="5324" y="7526"/>
                    <a:pt x="5324" y="7489"/>
                    <a:pt x="5361" y="7452"/>
                  </a:cubicBezTo>
                  <a:lnTo>
                    <a:pt x="5361" y="7489"/>
                  </a:lnTo>
                  <a:cubicBezTo>
                    <a:pt x="5398" y="7452"/>
                    <a:pt x="5435" y="7378"/>
                    <a:pt x="5472" y="7341"/>
                  </a:cubicBezTo>
                  <a:close/>
                  <a:moveTo>
                    <a:pt x="6397" y="3311"/>
                  </a:moveTo>
                  <a:cubicBezTo>
                    <a:pt x="6618" y="4901"/>
                    <a:pt x="6729" y="6490"/>
                    <a:pt x="6766" y="8080"/>
                  </a:cubicBezTo>
                  <a:cubicBezTo>
                    <a:pt x="6544" y="8043"/>
                    <a:pt x="6323" y="7969"/>
                    <a:pt x="6138" y="7895"/>
                  </a:cubicBezTo>
                  <a:cubicBezTo>
                    <a:pt x="6286" y="7674"/>
                    <a:pt x="6360" y="7415"/>
                    <a:pt x="6397" y="7156"/>
                  </a:cubicBezTo>
                  <a:cubicBezTo>
                    <a:pt x="6507" y="6675"/>
                    <a:pt x="6544" y="6158"/>
                    <a:pt x="6618" y="5677"/>
                  </a:cubicBezTo>
                  <a:cubicBezTo>
                    <a:pt x="6676" y="5446"/>
                    <a:pt x="6486" y="5260"/>
                    <a:pt x="6294" y="5260"/>
                  </a:cubicBezTo>
                  <a:cubicBezTo>
                    <a:pt x="6240" y="5260"/>
                    <a:pt x="6186" y="5275"/>
                    <a:pt x="6138" y="5307"/>
                  </a:cubicBezTo>
                  <a:cubicBezTo>
                    <a:pt x="6138" y="5197"/>
                    <a:pt x="6175" y="5086"/>
                    <a:pt x="6175" y="4975"/>
                  </a:cubicBezTo>
                  <a:cubicBezTo>
                    <a:pt x="6286" y="4420"/>
                    <a:pt x="6323" y="3866"/>
                    <a:pt x="6397" y="3311"/>
                  </a:cubicBezTo>
                  <a:close/>
                  <a:moveTo>
                    <a:pt x="7010" y="0"/>
                  </a:moveTo>
                  <a:cubicBezTo>
                    <a:pt x="6979" y="0"/>
                    <a:pt x="6947" y="7"/>
                    <a:pt x="6914" y="21"/>
                  </a:cubicBezTo>
                  <a:lnTo>
                    <a:pt x="6618" y="205"/>
                  </a:lnTo>
                  <a:cubicBezTo>
                    <a:pt x="6563" y="123"/>
                    <a:pt x="6483" y="87"/>
                    <a:pt x="6403" y="87"/>
                  </a:cubicBezTo>
                  <a:cubicBezTo>
                    <a:pt x="6269" y="87"/>
                    <a:pt x="6138" y="191"/>
                    <a:pt x="6138" y="353"/>
                  </a:cubicBezTo>
                  <a:lnTo>
                    <a:pt x="6138" y="464"/>
                  </a:lnTo>
                  <a:cubicBezTo>
                    <a:pt x="3919" y="1684"/>
                    <a:pt x="1923" y="3274"/>
                    <a:pt x="185" y="5160"/>
                  </a:cubicBezTo>
                  <a:cubicBezTo>
                    <a:pt x="1" y="5344"/>
                    <a:pt x="38" y="5640"/>
                    <a:pt x="296" y="5788"/>
                  </a:cubicBezTo>
                  <a:cubicBezTo>
                    <a:pt x="2330" y="6860"/>
                    <a:pt x="4807" y="8783"/>
                    <a:pt x="7173" y="8968"/>
                  </a:cubicBezTo>
                  <a:cubicBezTo>
                    <a:pt x="7395" y="8968"/>
                    <a:pt x="7580" y="8783"/>
                    <a:pt x="7580" y="8561"/>
                  </a:cubicBezTo>
                  <a:cubicBezTo>
                    <a:pt x="7654" y="5936"/>
                    <a:pt x="7358" y="3274"/>
                    <a:pt x="6766" y="723"/>
                  </a:cubicBezTo>
                  <a:lnTo>
                    <a:pt x="7173" y="464"/>
                  </a:lnTo>
                  <a:cubicBezTo>
                    <a:pt x="7367" y="303"/>
                    <a:pt x="7222" y="0"/>
                    <a:pt x="70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2"/>
            <p:cNvSpPr/>
            <p:nvPr/>
          </p:nvSpPr>
          <p:spPr>
            <a:xfrm flipH="1">
              <a:off x="7194334" y="2409037"/>
              <a:ext cx="167087" cy="195771"/>
            </a:xfrm>
            <a:custGeom>
              <a:avLst/>
              <a:gdLst/>
              <a:ahLst/>
              <a:cxnLst/>
              <a:rect l="l" t="t" r="r" b="b"/>
              <a:pathLst>
                <a:path w="7654" h="8968" extrusionOk="0">
                  <a:moveTo>
                    <a:pt x="5213" y="1832"/>
                  </a:moveTo>
                  <a:lnTo>
                    <a:pt x="5103" y="2313"/>
                  </a:lnTo>
                  <a:cubicBezTo>
                    <a:pt x="5103" y="2165"/>
                    <a:pt x="5029" y="2054"/>
                    <a:pt x="4918" y="2054"/>
                  </a:cubicBezTo>
                  <a:cubicBezTo>
                    <a:pt x="4992" y="1980"/>
                    <a:pt x="5103" y="1869"/>
                    <a:pt x="5213" y="1832"/>
                  </a:cubicBezTo>
                  <a:close/>
                  <a:moveTo>
                    <a:pt x="6212" y="1093"/>
                  </a:moveTo>
                  <a:cubicBezTo>
                    <a:pt x="6212" y="1315"/>
                    <a:pt x="6212" y="1536"/>
                    <a:pt x="6249" y="1758"/>
                  </a:cubicBezTo>
                  <a:cubicBezTo>
                    <a:pt x="6138" y="1758"/>
                    <a:pt x="6064" y="1832"/>
                    <a:pt x="6064" y="1943"/>
                  </a:cubicBezTo>
                  <a:cubicBezTo>
                    <a:pt x="5916" y="2719"/>
                    <a:pt x="5768" y="3496"/>
                    <a:pt x="5583" y="4272"/>
                  </a:cubicBezTo>
                  <a:cubicBezTo>
                    <a:pt x="5694" y="3311"/>
                    <a:pt x="5731" y="2387"/>
                    <a:pt x="5768" y="1426"/>
                  </a:cubicBezTo>
                  <a:cubicBezTo>
                    <a:pt x="5879" y="1315"/>
                    <a:pt x="6027" y="1204"/>
                    <a:pt x="6212" y="1093"/>
                  </a:cubicBezTo>
                  <a:close/>
                  <a:moveTo>
                    <a:pt x="5066" y="2535"/>
                  </a:moveTo>
                  <a:cubicBezTo>
                    <a:pt x="4955" y="3163"/>
                    <a:pt x="4844" y="3755"/>
                    <a:pt x="4696" y="4383"/>
                  </a:cubicBezTo>
                  <a:cubicBezTo>
                    <a:pt x="4650" y="4612"/>
                    <a:pt x="4583" y="4840"/>
                    <a:pt x="4522" y="5068"/>
                  </a:cubicBezTo>
                  <a:lnTo>
                    <a:pt x="4522" y="5068"/>
                  </a:lnTo>
                  <a:cubicBezTo>
                    <a:pt x="4575" y="4793"/>
                    <a:pt x="4614" y="4533"/>
                    <a:pt x="4659" y="4383"/>
                  </a:cubicBezTo>
                  <a:cubicBezTo>
                    <a:pt x="4770" y="3792"/>
                    <a:pt x="4918" y="3163"/>
                    <a:pt x="5066" y="2535"/>
                  </a:cubicBezTo>
                  <a:close/>
                  <a:moveTo>
                    <a:pt x="2034" y="4494"/>
                  </a:moveTo>
                  <a:lnTo>
                    <a:pt x="2034" y="4494"/>
                  </a:lnTo>
                  <a:cubicBezTo>
                    <a:pt x="1923" y="4864"/>
                    <a:pt x="1812" y="5270"/>
                    <a:pt x="1701" y="5640"/>
                  </a:cubicBezTo>
                  <a:lnTo>
                    <a:pt x="1147" y="5344"/>
                  </a:lnTo>
                  <a:cubicBezTo>
                    <a:pt x="1442" y="5049"/>
                    <a:pt x="1738" y="4753"/>
                    <a:pt x="2034" y="4494"/>
                  </a:cubicBezTo>
                  <a:close/>
                  <a:moveTo>
                    <a:pt x="3809" y="2867"/>
                  </a:moveTo>
                  <a:lnTo>
                    <a:pt x="3809" y="2867"/>
                  </a:lnTo>
                  <a:cubicBezTo>
                    <a:pt x="3587" y="3422"/>
                    <a:pt x="3402" y="3976"/>
                    <a:pt x="3180" y="4494"/>
                  </a:cubicBezTo>
                  <a:cubicBezTo>
                    <a:pt x="3032" y="4901"/>
                    <a:pt x="2589" y="5677"/>
                    <a:pt x="2699" y="6121"/>
                  </a:cubicBezTo>
                  <a:lnTo>
                    <a:pt x="2736" y="6195"/>
                  </a:lnTo>
                  <a:lnTo>
                    <a:pt x="2736" y="6195"/>
                  </a:lnTo>
                  <a:lnTo>
                    <a:pt x="2441" y="6010"/>
                  </a:lnTo>
                  <a:cubicBezTo>
                    <a:pt x="2404" y="5973"/>
                    <a:pt x="2404" y="5936"/>
                    <a:pt x="2367" y="5936"/>
                  </a:cubicBezTo>
                  <a:cubicBezTo>
                    <a:pt x="2589" y="5197"/>
                    <a:pt x="2773" y="4457"/>
                    <a:pt x="2884" y="3681"/>
                  </a:cubicBezTo>
                  <a:cubicBezTo>
                    <a:pt x="3180" y="3422"/>
                    <a:pt x="3476" y="3126"/>
                    <a:pt x="3809" y="2867"/>
                  </a:cubicBezTo>
                  <a:close/>
                  <a:moveTo>
                    <a:pt x="4511" y="2350"/>
                  </a:moveTo>
                  <a:lnTo>
                    <a:pt x="4511" y="2350"/>
                  </a:lnTo>
                  <a:cubicBezTo>
                    <a:pt x="4289" y="3348"/>
                    <a:pt x="3993" y="4309"/>
                    <a:pt x="3661" y="5270"/>
                  </a:cubicBezTo>
                  <a:cubicBezTo>
                    <a:pt x="3550" y="5714"/>
                    <a:pt x="3291" y="6195"/>
                    <a:pt x="3476" y="6564"/>
                  </a:cubicBezTo>
                  <a:cubicBezTo>
                    <a:pt x="3328" y="6490"/>
                    <a:pt x="3180" y="6417"/>
                    <a:pt x="3032" y="6343"/>
                  </a:cubicBezTo>
                  <a:cubicBezTo>
                    <a:pt x="3180" y="6306"/>
                    <a:pt x="3291" y="6232"/>
                    <a:pt x="3365" y="6084"/>
                  </a:cubicBezTo>
                  <a:lnTo>
                    <a:pt x="3328" y="6084"/>
                  </a:lnTo>
                  <a:cubicBezTo>
                    <a:pt x="3772" y="4901"/>
                    <a:pt x="4104" y="3718"/>
                    <a:pt x="4363" y="2498"/>
                  </a:cubicBezTo>
                  <a:cubicBezTo>
                    <a:pt x="4363" y="2498"/>
                    <a:pt x="4363" y="2461"/>
                    <a:pt x="4363" y="2461"/>
                  </a:cubicBezTo>
                  <a:lnTo>
                    <a:pt x="4511" y="2350"/>
                  </a:lnTo>
                  <a:close/>
                  <a:moveTo>
                    <a:pt x="4412" y="5547"/>
                  </a:moveTo>
                  <a:cubicBezTo>
                    <a:pt x="4353" y="5892"/>
                    <a:pt x="4354" y="6232"/>
                    <a:pt x="4511" y="6564"/>
                  </a:cubicBezTo>
                  <a:cubicBezTo>
                    <a:pt x="4559" y="6636"/>
                    <a:pt x="4622" y="6677"/>
                    <a:pt x="4691" y="6677"/>
                  </a:cubicBezTo>
                  <a:cubicBezTo>
                    <a:pt x="4728" y="6677"/>
                    <a:pt x="4767" y="6665"/>
                    <a:pt x="4807" y="6638"/>
                  </a:cubicBezTo>
                  <a:cubicBezTo>
                    <a:pt x="4881" y="6564"/>
                    <a:pt x="4955" y="6490"/>
                    <a:pt x="5029" y="6380"/>
                  </a:cubicBezTo>
                  <a:lnTo>
                    <a:pt x="5029" y="6380"/>
                  </a:lnTo>
                  <a:cubicBezTo>
                    <a:pt x="4955" y="6712"/>
                    <a:pt x="4955" y="7082"/>
                    <a:pt x="5029" y="7415"/>
                  </a:cubicBezTo>
                  <a:cubicBezTo>
                    <a:pt x="4696" y="7230"/>
                    <a:pt x="4363" y="7045"/>
                    <a:pt x="4030" y="6860"/>
                  </a:cubicBezTo>
                  <a:cubicBezTo>
                    <a:pt x="4067" y="6860"/>
                    <a:pt x="4104" y="6823"/>
                    <a:pt x="4141" y="6823"/>
                  </a:cubicBezTo>
                  <a:lnTo>
                    <a:pt x="4104" y="6823"/>
                  </a:lnTo>
                  <a:lnTo>
                    <a:pt x="4252" y="6749"/>
                  </a:lnTo>
                  <a:cubicBezTo>
                    <a:pt x="4437" y="6638"/>
                    <a:pt x="4474" y="6380"/>
                    <a:pt x="4326" y="6232"/>
                  </a:cubicBezTo>
                  <a:cubicBezTo>
                    <a:pt x="4252" y="6158"/>
                    <a:pt x="4215" y="6121"/>
                    <a:pt x="4141" y="6084"/>
                  </a:cubicBezTo>
                  <a:cubicBezTo>
                    <a:pt x="4260" y="5978"/>
                    <a:pt x="4346" y="5778"/>
                    <a:pt x="4412" y="5547"/>
                  </a:cubicBezTo>
                  <a:close/>
                  <a:moveTo>
                    <a:pt x="5472" y="7341"/>
                  </a:moveTo>
                  <a:cubicBezTo>
                    <a:pt x="5472" y="7452"/>
                    <a:pt x="5472" y="7526"/>
                    <a:pt x="5472" y="7637"/>
                  </a:cubicBezTo>
                  <a:lnTo>
                    <a:pt x="5287" y="7526"/>
                  </a:lnTo>
                  <a:cubicBezTo>
                    <a:pt x="5324" y="7526"/>
                    <a:pt x="5324" y="7489"/>
                    <a:pt x="5361" y="7452"/>
                  </a:cubicBezTo>
                  <a:lnTo>
                    <a:pt x="5361" y="7489"/>
                  </a:lnTo>
                  <a:cubicBezTo>
                    <a:pt x="5398" y="7452"/>
                    <a:pt x="5435" y="7378"/>
                    <a:pt x="5472" y="7341"/>
                  </a:cubicBezTo>
                  <a:close/>
                  <a:moveTo>
                    <a:pt x="6397" y="3311"/>
                  </a:moveTo>
                  <a:cubicBezTo>
                    <a:pt x="6618" y="4901"/>
                    <a:pt x="6729" y="6490"/>
                    <a:pt x="6766" y="8080"/>
                  </a:cubicBezTo>
                  <a:cubicBezTo>
                    <a:pt x="6544" y="8043"/>
                    <a:pt x="6323" y="7969"/>
                    <a:pt x="6138" y="7895"/>
                  </a:cubicBezTo>
                  <a:cubicBezTo>
                    <a:pt x="6286" y="7674"/>
                    <a:pt x="6360" y="7415"/>
                    <a:pt x="6397" y="7156"/>
                  </a:cubicBezTo>
                  <a:cubicBezTo>
                    <a:pt x="6507" y="6675"/>
                    <a:pt x="6544" y="6158"/>
                    <a:pt x="6618" y="5677"/>
                  </a:cubicBezTo>
                  <a:cubicBezTo>
                    <a:pt x="6676" y="5446"/>
                    <a:pt x="6486" y="5260"/>
                    <a:pt x="6294" y="5260"/>
                  </a:cubicBezTo>
                  <a:cubicBezTo>
                    <a:pt x="6240" y="5260"/>
                    <a:pt x="6186" y="5275"/>
                    <a:pt x="6138" y="5307"/>
                  </a:cubicBezTo>
                  <a:cubicBezTo>
                    <a:pt x="6138" y="5197"/>
                    <a:pt x="6175" y="5086"/>
                    <a:pt x="6175" y="4975"/>
                  </a:cubicBezTo>
                  <a:cubicBezTo>
                    <a:pt x="6286" y="4420"/>
                    <a:pt x="6323" y="3866"/>
                    <a:pt x="6397" y="3311"/>
                  </a:cubicBezTo>
                  <a:close/>
                  <a:moveTo>
                    <a:pt x="7010" y="0"/>
                  </a:moveTo>
                  <a:cubicBezTo>
                    <a:pt x="6979" y="0"/>
                    <a:pt x="6947" y="7"/>
                    <a:pt x="6914" y="21"/>
                  </a:cubicBezTo>
                  <a:lnTo>
                    <a:pt x="6618" y="205"/>
                  </a:lnTo>
                  <a:cubicBezTo>
                    <a:pt x="6563" y="123"/>
                    <a:pt x="6483" y="87"/>
                    <a:pt x="6403" y="87"/>
                  </a:cubicBezTo>
                  <a:cubicBezTo>
                    <a:pt x="6269" y="87"/>
                    <a:pt x="6138" y="191"/>
                    <a:pt x="6138" y="353"/>
                  </a:cubicBezTo>
                  <a:lnTo>
                    <a:pt x="6138" y="464"/>
                  </a:lnTo>
                  <a:cubicBezTo>
                    <a:pt x="3919" y="1684"/>
                    <a:pt x="1923" y="3274"/>
                    <a:pt x="185" y="5160"/>
                  </a:cubicBezTo>
                  <a:cubicBezTo>
                    <a:pt x="1" y="5344"/>
                    <a:pt x="38" y="5640"/>
                    <a:pt x="296" y="5788"/>
                  </a:cubicBezTo>
                  <a:cubicBezTo>
                    <a:pt x="2330" y="6860"/>
                    <a:pt x="4807" y="8783"/>
                    <a:pt x="7173" y="8968"/>
                  </a:cubicBezTo>
                  <a:cubicBezTo>
                    <a:pt x="7395" y="8968"/>
                    <a:pt x="7580" y="8783"/>
                    <a:pt x="7580" y="8561"/>
                  </a:cubicBezTo>
                  <a:cubicBezTo>
                    <a:pt x="7654" y="5936"/>
                    <a:pt x="7358" y="3274"/>
                    <a:pt x="6766" y="723"/>
                  </a:cubicBezTo>
                  <a:lnTo>
                    <a:pt x="7173" y="464"/>
                  </a:lnTo>
                  <a:cubicBezTo>
                    <a:pt x="7367" y="303"/>
                    <a:pt x="7222" y="0"/>
                    <a:pt x="70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1334" name="Google Shape;1334;p32"/>
            <p:cNvCxnSpPr/>
            <p:nvPr/>
          </p:nvCxnSpPr>
          <p:spPr>
            <a:xfrm>
              <a:off x="4230088" y="2506925"/>
              <a:ext cx="672000" cy="0"/>
            </a:xfrm>
            <a:prstGeom prst="straightConnector1">
              <a:avLst/>
            </a:prstGeom>
            <a:noFill/>
            <a:ln w="28575" cap="flat" cmpd="sng">
              <a:solidFill>
                <a:schemeClr val="dk1"/>
              </a:solidFill>
              <a:prstDash val="solid"/>
              <a:round/>
              <a:headEnd type="none" w="med" len="med"/>
              <a:tailEnd type="none" w="med" len="med"/>
            </a:ln>
          </p:spPr>
        </p:cxnSp>
        <p:cxnSp>
          <p:nvCxnSpPr>
            <p:cNvPr id="1335" name="Google Shape;1335;p32"/>
            <p:cNvCxnSpPr/>
            <p:nvPr/>
          </p:nvCxnSpPr>
          <p:spPr>
            <a:xfrm>
              <a:off x="6437463" y="2506925"/>
              <a:ext cx="764100" cy="0"/>
            </a:xfrm>
            <a:prstGeom prst="straightConnector1">
              <a:avLst/>
            </a:prstGeom>
            <a:noFill/>
            <a:ln w="28575" cap="flat" cmpd="sng">
              <a:solidFill>
                <a:schemeClr val="dk1"/>
              </a:solidFill>
              <a:prstDash val="solid"/>
              <a:round/>
              <a:headEnd type="none" w="med" len="med"/>
              <a:tailEnd type="none" w="med" len="med"/>
            </a:ln>
          </p:spPr>
        </p:cxnSp>
        <p:cxnSp>
          <p:nvCxnSpPr>
            <p:cNvPr id="1336" name="Google Shape;1336;p32"/>
            <p:cNvCxnSpPr/>
            <p:nvPr/>
          </p:nvCxnSpPr>
          <p:spPr>
            <a:xfrm>
              <a:off x="3579188" y="2846525"/>
              <a:ext cx="0" cy="311400"/>
            </a:xfrm>
            <a:prstGeom prst="straightConnector1">
              <a:avLst/>
            </a:prstGeom>
            <a:noFill/>
            <a:ln w="28575" cap="flat" cmpd="sng">
              <a:solidFill>
                <a:schemeClr val="dk1"/>
              </a:solidFill>
              <a:prstDash val="solid"/>
              <a:round/>
              <a:headEnd type="none" w="med" len="med"/>
              <a:tailEnd type="none" w="med" len="med"/>
            </a:ln>
          </p:spPr>
        </p:cxnSp>
        <p:cxnSp>
          <p:nvCxnSpPr>
            <p:cNvPr id="1339" name="Google Shape;1339;p32"/>
            <p:cNvCxnSpPr/>
            <p:nvPr/>
          </p:nvCxnSpPr>
          <p:spPr>
            <a:xfrm flipH="1">
              <a:off x="6667854" y="2814534"/>
              <a:ext cx="1598100" cy="575100"/>
            </a:xfrm>
            <a:prstGeom prst="bentConnector3">
              <a:avLst>
                <a:gd name="adj1" fmla="val 0"/>
              </a:avLst>
            </a:prstGeom>
            <a:noFill/>
            <a:ln w="28575" cap="flat" cmpd="sng">
              <a:solidFill>
                <a:schemeClr val="dk1"/>
              </a:solidFill>
              <a:prstDash val="solid"/>
              <a:round/>
              <a:headEnd type="none" w="med" len="med"/>
              <a:tailEnd type="none" w="med" len="med"/>
            </a:ln>
          </p:spPr>
        </p:cxnSp>
        <p:cxnSp>
          <p:nvCxnSpPr>
            <p:cNvPr id="87" name="Google Shape;1330;p32"/>
            <p:cNvCxnSpPr/>
            <p:nvPr/>
          </p:nvCxnSpPr>
          <p:spPr>
            <a:xfrm>
              <a:off x="1972550" y="2494127"/>
              <a:ext cx="644750" cy="12796"/>
            </a:xfrm>
            <a:prstGeom prst="straightConnector1">
              <a:avLst/>
            </a:prstGeom>
            <a:noFill/>
            <a:ln w="28575" cap="flat" cmpd="sng">
              <a:solidFill>
                <a:schemeClr val="dk1"/>
              </a:solidFill>
              <a:prstDash val="solid"/>
              <a:round/>
              <a:headEnd type="none" w="med" len="med"/>
              <a:tailEnd type="none" w="med" len="med"/>
            </a:ln>
          </p:spPr>
        </p:cxnSp>
        <p:sp>
          <p:nvSpPr>
            <p:cNvPr id="90" name="Google Shape;1331;p32"/>
            <p:cNvSpPr/>
            <p:nvPr/>
          </p:nvSpPr>
          <p:spPr>
            <a:xfrm rot="5400000" flipH="1">
              <a:off x="1413524" y="2029739"/>
              <a:ext cx="181236" cy="178985"/>
            </a:xfrm>
            <a:custGeom>
              <a:avLst/>
              <a:gdLst/>
              <a:ahLst/>
              <a:cxnLst/>
              <a:rect l="l" t="t" r="r" b="b"/>
              <a:pathLst>
                <a:path w="7654" h="8968" extrusionOk="0">
                  <a:moveTo>
                    <a:pt x="5213" y="1832"/>
                  </a:moveTo>
                  <a:lnTo>
                    <a:pt x="5103" y="2313"/>
                  </a:lnTo>
                  <a:cubicBezTo>
                    <a:pt x="5103" y="2165"/>
                    <a:pt x="5029" y="2054"/>
                    <a:pt x="4918" y="2054"/>
                  </a:cubicBezTo>
                  <a:cubicBezTo>
                    <a:pt x="4992" y="1980"/>
                    <a:pt x="5103" y="1869"/>
                    <a:pt x="5213" y="1832"/>
                  </a:cubicBezTo>
                  <a:close/>
                  <a:moveTo>
                    <a:pt x="6212" y="1093"/>
                  </a:moveTo>
                  <a:cubicBezTo>
                    <a:pt x="6212" y="1315"/>
                    <a:pt x="6212" y="1536"/>
                    <a:pt x="6249" y="1758"/>
                  </a:cubicBezTo>
                  <a:cubicBezTo>
                    <a:pt x="6138" y="1758"/>
                    <a:pt x="6064" y="1832"/>
                    <a:pt x="6064" y="1943"/>
                  </a:cubicBezTo>
                  <a:cubicBezTo>
                    <a:pt x="5916" y="2719"/>
                    <a:pt x="5768" y="3496"/>
                    <a:pt x="5583" y="4272"/>
                  </a:cubicBezTo>
                  <a:cubicBezTo>
                    <a:pt x="5694" y="3311"/>
                    <a:pt x="5731" y="2387"/>
                    <a:pt x="5768" y="1426"/>
                  </a:cubicBezTo>
                  <a:cubicBezTo>
                    <a:pt x="5879" y="1315"/>
                    <a:pt x="6027" y="1204"/>
                    <a:pt x="6212" y="1093"/>
                  </a:cubicBezTo>
                  <a:close/>
                  <a:moveTo>
                    <a:pt x="5066" y="2535"/>
                  </a:moveTo>
                  <a:cubicBezTo>
                    <a:pt x="4955" y="3163"/>
                    <a:pt x="4844" y="3755"/>
                    <a:pt x="4696" y="4383"/>
                  </a:cubicBezTo>
                  <a:cubicBezTo>
                    <a:pt x="4650" y="4612"/>
                    <a:pt x="4583" y="4840"/>
                    <a:pt x="4522" y="5068"/>
                  </a:cubicBezTo>
                  <a:lnTo>
                    <a:pt x="4522" y="5068"/>
                  </a:lnTo>
                  <a:cubicBezTo>
                    <a:pt x="4575" y="4793"/>
                    <a:pt x="4614" y="4533"/>
                    <a:pt x="4659" y="4383"/>
                  </a:cubicBezTo>
                  <a:cubicBezTo>
                    <a:pt x="4770" y="3792"/>
                    <a:pt x="4918" y="3163"/>
                    <a:pt x="5066" y="2535"/>
                  </a:cubicBezTo>
                  <a:close/>
                  <a:moveTo>
                    <a:pt x="2034" y="4494"/>
                  </a:moveTo>
                  <a:lnTo>
                    <a:pt x="2034" y="4494"/>
                  </a:lnTo>
                  <a:cubicBezTo>
                    <a:pt x="1923" y="4864"/>
                    <a:pt x="1812" y="5270"/>
                    <a:pt x="1701" y="5640"/>
                  </a:cubicBezTo>
                  <a:lnTo>
                    <a:pt x="1147" y="5344"/>
                  </a:lnTo>
                  <a:cubicBezTo>
                    <a:pt x="1442" y="5049"/>
                    <a:pt x="1738" y="4753"/>
                    <a:pt x="2034" y="4494"/>
                  </a:cubicBezTo>
                  <a:close/>
                  <a:moveTo>
                    <a:pt x="3809" y="2867"/>
                  </a:moveTo>
                  <a:lnTo>
                    <a:pt x="3809" y="2867"/>
                  </a:lnTo>
                  <a:cubicBezTo>
                    <a:pt x="3587" y="3422"/>
                    <a:pt x="3402" y="3976"/>
                    <a:pt x="3180" y="4494"/>
                  </a:cubicBezTo>
                  <a:cubicBezTo>
                    <a:pt x="3032" y="4901"/>
                    <a:pt x="2589" y="5677"/>
                    <a:pt x="2699" y="6121"/>
                  </a:cubicBezTo>
                  <a:lnTo>
                    <a:pt x="2736" y="6195"/>
                  </a:lnTo>
                  <a:lnTo>
                    <a:pt x="2736" y="6195"/>
                  </a:lnTo>
                  <a:lnTo>
                    <a:pt x="2441" y="6010"/>
                  </a:lnTo>
                  <a:cubicBezTo>
                    <a:pt x="2404" y="5973"/>
                    <a:pt x="2404" y="5936"/>
                    <a:pt x="2367" y="5936"/>
                  </a:cubicBezTo>
                  <a:cubicBezTo>
                    <a:pt x="2589" y="5197"/>
                    <a:pt x="2773" y="4457"/>
                    <a:pt x="2884" y="3681"/>
                  </a:cubicBezTo>
                  <a:cubicBezTo>
                    <a:pt x="3180" y="3422"/>
                    <a:pt x="3476" y="3126"/>
                    <a:pt x="3809" y="2867"/>
                  </a:cubicBezTo>
                  <a:close/>
                  <a:moveTo>
                    <a:pt x="4511" y="2350"/>
                  </a:moveTo>
                  <a:lnTo>
                    <a:pt x="4511" y="2350"/>
                  </a:lnTo>
                  <a:cubicBezTo>
                    <a:pt x="4289" y="3348"/>
                    <a:pt x="3993" y="4309"/>
                    <a:pt x="3661" y="5270"/>
                  </a:cubicBezTo>
                  <a:cubicBezTo>
                    <a:pt x="3550" y="5714"/>
                    <a:pt x="3291" y="6195"/>
                    <a:pt x="3476" y="6564"/>
                  </a:cubicBezTo>
                  <a:cubicBezTo>
                    <a:pt x="3328" y="6490"/>
                    <a:pt x="3180" y="6417"/>
                    <a:pt x="3032" y="6343"/>
                  </a:cubicBezTo>
                  <a:cubicBezTo>
                    <a:pt x="3180" y="6306"/>
                    <a:pt x="3291" y="6232"/>
                    <a:pt x="3365" y="6084"/>
                  </a:cubicBezTo>
                  <a:lnTo>
                    <a:pt x="3328" y="6084"/>
                  </a:lnTo>
                  <a:cubicBezTo>
                    <a:pt x="3772" y="4901"/>
                    <a:pt x="4104" y="3718"/>
                    <a:pt x="4363" y="2498"/>
                  </a:cubicBezTo>
                  <a:cubicBezTo>
                    <a:pt x="4363" y="2498"/>
                    <a:pt x="4363" y="2461"/>
                    <a:pt x="4363" y="2461"/>
                  </a:cubicBezTo>
                  <a:lnTo>
                    <a:pt x="4511" y="2350"/>
                  </a:lnTo>
                  <a:close/>
                  <a:moveTo>
                    <a:pt x="4412" y="5547"/>
                  </a:moveTo>
                  <a:cubicBezTo>
                    <a:pt x="4353" y="5892"/>
                    <a:pt x="4354" y="6232"/>
                    <a:pt x="4511" y="6564"/>
                  </a:cubicBezTo>
                  <a:cubicBezTo>
                    <a:pt x="4559" y="6636"/>
                    <a:pt x="4622" y="6677"/>
                    <a:pt x="4691" y="6677"/>
                  </a:cubicBezTo>
                  <a:cubicBezTo>
                    <a:pt x="4728" y="6677"/>
                    <a:pt x="4767" y="6665"/>
                    <a:pt x="4807" y="6638"/>
                  </a:cubicBezTo>
                  <a:cubicBezTo>
                    <a:pt x="4881" y="6564"/>
                    <a:pt x="4955" y="6490"/>
                    <a:pt x="5029" y="6380"/>
                  </a:cubicBezTo>
                  <a:lnTo>
                    <a:pt x="5029" y="6380"/>
                  </a:lnTo>
                  <a:cubicBezTo>
                    <a:pt x="4955" y="6712"/>
                    <a:pt x="4955" y="7082"/>
                    <a:pt x="5029" y="7415"/>
                  </a:cubicBezTo>
                  <a:cubicBezTo>
                    <a:pt x="4696" y="7230"/>
                    <a:pt x="4363" y="7045"/>
                    <a:pt x="4030" y="6860"/>
                  </a:cubicBezTo>
                  <a:cubicBezTo>
                    <a:pt x="4067" y="6860"/>
                    <a:pt x="4104" y="6823"/>
                    <a:pt x="4141" y="6823"/>
                  </a:cubicBezTo>
                  <a:lnTo>
                    <a:pt x="4104" y="6823"/>
                  </a:lnTo>
                  <a:lnTo>
                    <a:pt x="4252" y="6749"/>
                  </a:lnTo>
                  <a:cubicBezTo>
                    <a:pt x="4437" y="6638"/>
                    <a:pt x="4474" y="6380"/>
                    <a:pt x="4326" y="6232"/>
                  </a:cubicBezTo>
                  <a:cubicBezTo>
                    <a:pt x="4252" y="6158"/>
                    <a:pt x="4215" y="6121"/>
                    <a:pt x="4141" y="6084"/>
                  </a:cubicBezTo>
                  <a:cubicBezTo>
                    <a:pt x="4260" y="5978"/>
                    <a:pt x="4346" y="5778"/>
                    <a:pt x="4412" y="5547"/>
                  </a:cubicBezTo>
                  <a:close/>
                  <a:moveTo>
                    <a:pt x="5472" y="7341"/>
                  </a:moveTo>
                  <a:cubicBezTo>
                    <a:pt x="5472" y="7452"/>
                    <a:pt x="5472" y="7526"/>
                    <a:pt x="5472" y="7637"/>
                  </a:cubicBezTo>
                  <a:lnTo>
                    <a:pt x="5287" y="7526"/>
                  </a:lnTo>
                  <a:cubicBezTo>
                    <a:pt x="5324" y="7526"/>
                    <a:pt x="5324" y="7489"/>
                    <a:pt x="5361" y="7452"/>
                  </a:cubicBezTo>
                  <a:lnTo>
                    <a:pt x="5361" y="7489"/>
                  </a:lnTo>
                  <a:cubicBezTo>
                    <a:pt x="5398" y="7452"/>
                    <a:pt x="5435" y="7378"/>
                    <a:pt x="5472" y="7341"/>
                  </a:cubicBezTo>
                  <a:close/>
                  <a:moveTo>
                    <a:pt x="6397" y="3311"/>
                  </a:moveTo>
                  <a:cubicBezTo>
                    <a:pt x="6618" y="4901"/>
                    <a:pt x="6729" y="6490"/>
                    <a:pt x="6766" y="8080"/>
                  </a:cubicBezTo>
                  <a:cubicBezTo>
                    <a:pt x="6544" y="8043"/>
                    <a:pt x="6323" y="7969"/>
                    <a:pt x="6138" y="7895"/>
                  </a:cubicBezTo>
                  <a:cubicBezTo>
                    <a:pt x="6286" y="7674"/>
                    <a:pt x="6360" y="7415"/>
                    <a:pt x="6397" y="7156"/>
                  </a:cubicBezTo>
                  <a:cubicBezTo>
                    <a:pt x="6507" y="6675"/>
                    <a:pt x="6544" y="6158"/>
                    <a:pt x="6618" y="5677"/>
                  </a:cubicBezTo>
                  <a:cubicBezTo>
                    <a:pt x="6676" y="5446"/>
                    <a:pt x="6486" y="5260"/>
                    <a:pt x="6294" y="5260"/>
                  </a:cubicBezTo>
                  <a:cubicBezTo>
                    <a:pt x="6240" y="5260"/>
                    <a:pt x="6186" y="5275"/>
                    <a:pt x="6138" y="5307"/>
                  </a:cubicBezTo>
                  <a:cubicBezTo>
                    <a:pt x="6138" y="5197"/>
                    <a:pt x="6175" y="5086"/>
                    <a:pt x="6175" y="4975"/>
                  </a:cubicBezTo>
                  <a:cubicBezTo>
                    <a:pt x="6286" y="4420"/>
                    <a:pt x="6323" y="3866"/>
                    <a:pt x="6397" y="3311"/>
                  </a:cubicBezTo>
                  <a:close/>
                  <a:moveTo>
                    <a:pt x="7010" y="0"/>
                  </a:moveTo>
                  <a:cubicBezTo>
                    <a:pt x="6979" y="0"/>
                    <a:pt x="6947" y="7"/>
                    <a:pt x="6914" y="21"/>
                  </a:cubicBezTo>
                  <a:lnTo>
                    <a:pt x="6618" y="205"/>
                  </a:lnTo>
                  <a:cubicBezTo>
                    <a:pt x="6563" y="123"/>
                    <a:pt x="6483" y="87"/>
                    <a:pt x="6403" y="87"/>
                  </a:cubicBezTo>
                  <a:cubicBezTo>
                    <a:pt x="6269" y="87"/>
                    <a:pt x="6138" y="191"/>
                    <a:pt x="6138" y="353"/>
                  </a:cubicBezTo>
                  <a:lnTo>
                    <a:pt x="6138" y="464"/>
                  </a:lnTo>
                  <a:cubicBezTo>
                    <a:pt x="3919" y="1684"/>
                    <a:pt x="1923" y="3274"/>
                    <a:pt x="185" y="5160"/>
                  </a:cubicBezTo>
                  <a:cubicBezTo>
                    <a:pt x="1" y="5344"/>
                    <a:pt x="38" y="5640"/>
                    <a:pt x="296" y="5788"/>
                  </a:cubicBezTo>
                  <a:cubicBezTo>
                    <a:pt x="2330" y="6860"/>
                    <a:pt x="4807" y="8783"/>
                    <a:pt x="7173" y="8968"/>
                  </a:cubicBezTo>
                  <a:cubicBezTo>
                    <a:pt x="7395" y="8968"/>
                    <a:pt x="7580" y="8783"/>
                    <a:pt x="7580" y="8561"/>
                  </a:cubicBezTo>
                  <a:cubicBezTo>
                    <a:pt x="7654" y="5936"/>
                    <a:pt x="7358" y="3274"/>
                    <a:pt x="6766" y="723"/>
                  </a:cubicBezTo>
                  <a:lnTo>
                    <a:pt x="7173" y="464"/>
                  </a:lnTo>
                  <a:cubicBezTo>
                    <a:pt x="7367" y="303"/>
                    <a:pt x="7222" y="0"/>
                    <a:pt x="70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p:cNvSpPr/>
          <p:nvPr/>
        </p:nvSpPr>
        <p:spPr>
          <a:xfrm>
            <a:off x="6897532" y="2451765"/>
            <a:ext cx="1732293" cy="1154162"/>
          </a:xfrm>
          <a:prstGeom prst="rect">
            <a:avLst/>
          </a:prstGeom>
        </p:spPr>
        <p:txBody>
          <a:bodyPr wrap="square">
            <a:spAutoFit/>
          </a:bodyPr>
          <a:lstStyle/>
          <a:p>
            <a:pPr algn="just">
              <a:lnSpc>
                <a:spcPct val="115000"/>
              </a:lnSpc>
              <a:spcAft>
                <a:spcPts val="0"/>
              </a:spcAft>
            </a:pPr>
            <a:r>
              <a:rPr lang="en-US" sz="2000" b="1" dirty="0">
                <a:solidFill>
                  <a:schemeClr val="bg1"/>
                </a:solidFill>
                <a:latin typeface="Times New Roman" panose="02020603050405020304" pitchFamily="18" charset="0"/>
              </a:rPr>
              <a:t>a.4. </a:t>
            </a:r>
            <a:r>
              <a:rPr lang="en-US" sz="2000" b="1" dirty="0" err="1">
                <a:solidFill>
                  <a:schemeClr val="bg1"/>
                </a:solidFill>
                <a:latin typeface="Times New Roman" panose="02020603050405020304" pitchFamily="18" charset="0"/>
              </a:rPr>
              <a:t>Hướng</a:t>
            </a:r>
            <a:r>
              <a:rPr lang="en-US" sz="2000" b="1" dirty="0">
                <a:solidFill>
                  <a:schemeClr val="bg1"/>
                </a:solidFill>
                <a:latin typeface="Times New Roman" panose="02020603050405020304" pitchFamily="18" charset="0"/>
              </a:rPr>
              <a:t> </a:t>
            </a:r>
            <a:r>
              <a:rPr lang="en-US" sz="2000" b="1" dirty="0" err="1">
                <a:solidFill>
                  <a:schemeClr val="bg1"/>
                </a:solidFill>
                <a:latin typeface="Times New Roman" panose="02020603050405020304" pitchFamily="18" charset="0"/>
              </a:rPr>
              <a:t>dẫn</a:t>
            </a:r>
            <a:r>
              <a:rPr lang="en-US" sz="2000" b="1" dirty="0">
                <a:solidFill>
                  <a:schemeClr val="bg1"/>
                </a:solidFill>
                <a:latin typeface="Times New Roman" panose="02020603050405020304" pitchFamily="18" charset="0"/>
              </a:rPr>
              <a:t> </a:t>
            </a:r>
            <a:r>
              <a:rPr lang="en-US" sz="2000" b="1" dirty="0" err="1">
                <a:solidFill>
                  <a:schemeClr val="bg1"/>
                </a:solidFill>
                <a:latin typeface="Times New Roman" panose="02020603050405020304" pitchFamily="18" charset="0"/>
              </a:rPr>
              <a:t>và</a:t>
            </a:r>
            <a:r>
              <a:rPr lang="en-US" sz="2000" b="1" dirty="0">
                <a:solidFill>
                  <a:schemeClr val="bg1"/>
                </a:solidFill>
                <a:latin typeface="Times New Roman" panose="02020603050405020304" pitchFamily="18" charset="0"/>
              </a:rPr>
              <a:t> </a:t>
            </a:r>
            <a:r>
              <a:rPr lang="en-US" sz="2000" b="1" dirty="0" err="1">
                <a:solidFill>
                  <a:schemeClr val="bg1"/>
                </a:solidFill>
                <a:latin typeface="Times New Roman" panose="02020603050405020304" pitchFamily="18" charset="0"/>
              </a:rPr>
              <a:t>phân</a:t>
            </a:r>
            <a:r>
              <a:rPr lang="en-US" sz="2000" b="1" dirty="0">
                <a:solidFill>
                  <a:schemeClr val="bg1"/>
                </a:solidFill>
                <a:latin typeface="Times New Roman" panose="02020603050405020304" pitchFamily="18" charset="0"/>
              </a:rPr>
              <a:t> </a:t>
            </a:r>
            <a:r>
              <a:rPr lang="en-US" sz="2000" b="1" dirty="0" err="1">
                <a:solidFill>
                  <a:schemeClr val="bg1"/>
                </a:solidFill>
                <a:latin typeface="Times New Roman" panose="02020603050405020304" pitchFamily="18" charset="0"/>
              </a:rPr>
              <a:t>vai</a:t>
            </a:r>
            <a:endParaRPr lang="en-US" sz="2000" b="1" dirty="0">
              <a:solidFill>
                <a:schemeClr val="bg1"/>
              </a:solidFill>
              <a:latin typeface=".VnTime" panose="020B7200000000000000" pitchFamily="34" charset="0"/>
            </a:endParaRPr>
          </a:p>
        </p:txBody>
      </p:sp>
      <p:sp>
        <p:nvSpPr>
          <p:cNvPr id="14" name="Rectangle 13"/>
          <p:cNvSpPr/>
          <p:nvPr/>
        </p:nvSpPr>
        <p:spPr>
          <a:xfrm>
            <a:off x="3927984" y="1443563"/>
            <a:ext cx="1609467" cy="646331"/>
          </a:xfrm>
          <a:prstGeom prst="rect">
            <a:avLst/>
          </a:prstGeom>
        </p:spPr>
        <p:txBody>
          <a:bodyPr wrap="square">
            <a:spAutoFit/>
          </a:bodyPr>
          <a:lstStyle/>
          <a:p>
            <a:r>
              <a:rPr lang="en-US" b="1" dirty="0" err="1"/>
              <a:t>Kiến</a:t>
            </a:r>
            <a:r>
              <a:rPr lang="en-US" b="1" dirty="0"/>
              <a:t> </a:t>
            </a:r>
            <a:r>
              <a:rPr lang="en-US" b="1" dirty="0" err="1"/>
              <a:t>thức</a:t>
            </a:r>
            <a:r>
              <a:rPr lang="en-US" b="1" dirty="0"/>
              <a:t>, </a:t>
            </a:r>
            <a:r>
              <a:rPr lang="en-US" b="1" dirty="0" err="1"/>
              <a:t>kĩ</a:t>
            </a:r>
            <a:r>
              <a:rPr lang="en-US" b="1" dirty="0"/>
              <a:t> </a:t>
            </a:r>
            <a:r>
              <a:rPr lang="en-US" b="1" dirty="0" err="1"/>
              <a:t>năng</a:t>
            </a:r>
            <a:r>
              <a:rPr lang="en-US" b="1" dirty="0"/>
              <a:t>, </a:t>
            </a:r>
            <a:r>
              <a:rPr lang="en-US" b="1" dirty="0" err="1"/>
              <a:t>thái</a:t>
            </a:r>
            <a:r>
              <a:rPr lang="en-US" b="1" dirty="0"/>
              <a:t> </a:t>
            </a:r>
            <a:r>
              <a:rPr lang="en-US" b="1" dirty="0" err="1"/>
              <a:t>độ</a:t>
            </a:r>
            <a:endParaRPr lang="en-US" b="1" dirty="0"/>
          </a:p>
        </p:txBody>
      </p:sp>
    </p:spTree>
    <p:extLst>
      <p:ext uri="{BB962C8B-B14F-4D97-AF65-F5344CB8AC3E}">
        <p14:creationId xmlns:p14="http://schemas.microsoft.com/office/powerpoint/2010/main" val="123096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98"/>
                                        </p:tgtEl>
                                        <p:attrNameLst>
                                          <p:attrName>style.visibility</p:attrName>
                                        </p:attrNameLst>
                                      </p:cBhvr>
                                      <p:to>
                                        <p:strVal val="visible"/>
                                      </p:to>
                                    </p:set>
                                    <p:animEffect transition="in" filter="fade">
                                      <p:cBhvr>
                                        <p:cTn id="7" dur="1000"/>
                                        <p:tgtEl>
                                          <p:spTgt spid="1298"/>
                                        </p:tgtEl>
                                      </p:cBhvr>
                                    </p:animEffect>
                                    <p:anim calcmode="lin" valueType="num">
                                      <p:cBhvr>
                                        <p:cTn id="8" dur="1000" fill="hold"/>
                                        <p:tgtEl>
                                          <p:spTgt spid="1298"/>
                                        </p:tgtEl>
                                        <p:attrNameLst>
                                          <p:attrName>ppt_x</p:attrName>
                                        </p:attrNameLst>
                                      </p:cBhvr>
                                      <p:tavLst>
                                        <p:tav tm="0">
                                          <p:val>
                                            <p:strVal val="#ppt_x"/>
                                          </p:val>
                                        </p:tav>
                                        <p:tav tm="100000">
                                          <p:val>
                                            <p:strVal val="#ppt_x"/>
                                          </p:val>
                                        </p:tav>
                                      </p:tavLst>
                                    </p:anim>
                                    <p:anim calcmode="lin" valueType="num">
                                      <p:cBhvr>
                                        <p:cTn id="9" dur="1000" fill="hold"/>
                                        <p:tgtEl>
                                          <p:spTgt spid="12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par>
                                <p:cTn id="18" presetID="6" presetClass="entr" presetSubtype="16" fill="hold" nodeType="withEffect">
                                  <p:stCondLst>
                                    <p:cond delay="0"/>
                                  </p:stCondLst>
                                  <p:childTnLst>
                                    <p:set>
                                      <p:cBhvr>
                                        <p:cTn id="19" dur="1" fill="hold">
                                          <p:stCondLst>
                                            <p:cond delay="0"/>
                                          </p:stCondLst>
                                        </p:cTn>
                                        <p:tgtEl>
                                          <p:spTgt spid="1299"/>
                                        </p:tgtEl>
                                        <p:attrNameLst>
                                          <p:attrName>style.visibility</p:attrName>
                                        </p:attrNameLst>
                                      </p:cBhvr>
                                      <p:to>
                                        <p:strVal val="visible"/>
                                      </p:to>
                                    </p:set>
                                    <p:animEffect transition="in" filter="circle(in)">
                                      <p:cBhvr>
                                        <p:cTn id="20" dur="2000"/>
                                        <p:tgtEl>
                                          <p:spTgt spid="1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 grpId="0"/>
      <p:bldP spid="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2.6 unknown"/>
  <p:tag name="AS_RELEASE_DATE" val="2021.11.30"/>
  <p:tag name="AS_TITLE" val="Aspose.Slides for Java"/>
  <p:tag name="AS_VERSION" val="21.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3873</Words>
  <Application>Microsoft Office PowerPoint</Application>
  <PresentationFormat>Widescreen</PresentationFormat>
  <Paragraphs>276</Paragraphs>
  <Slides>25</Slides>
  <Notes>13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25</vt:i4>
      </vt:variant>
    </vt:vector>
  </HeadingPairs>
  <TitlesOfParts>
    <vt:vector size="44" baseType="lpstr">
      <vt:lpstr>DengXian</vt:lpstr>
      <vt:lpstr>DengXian Light</vt:lpstr>
      <vt:lpstr>Microsoft YaHei</vt:lpstr>
      <vt:lpstr>.VnTime</vt:lpstr>
      <vt:lpstr>Arial</vt:lpstr>
      <vt:lpstr>Calibri</vt:lpstr>
      <vt:lpstr>Cambria</vt:lpstr>
      <vt:lpstr>Century</vt:lpstr>
      <vt:lpstr>Fira Sans Extra Condensed Medium</vt:lpstr>
      <vt:lpstr>Lucida Fax</vt:lpstr>
      <vt:lpstr>Mongolian Baiti</vt:lpstr>
      <vt:lpstr>Noto Sans</vt:lpstr>
      <vt:lpstr>Roboto</vt:lpstr>
      <vt:lpstr>Symbol</vt:lpstr>
      <vt:lpstr>Times New Roman</vt:lpstr>
      <vt:lpstr>UVN Tin Tuc Hep</vt:lpstr>
      <vt:lpstr>思源宋体 CN</vt:lpstr>
      <vt:lpstr>思源宋体 CN Heavy</vt:lpstr>
      <vt:lpstr>Office 主题​​</vt:lpstr>
      <vt:lpstr>PowerPoint Presentation</vt:lpstr>
      <vt:lpstr>PowerPoint Presentation</vt:lpstr>
      <vt:lpstr>PowerPoint Presentation</vt:lpstr>
      <vt:lpstr>PowerPoint Presentation</vt:lpstr>
      <vt:lpstr>PowerPoint Presentation</vt:lpstr>
      <vt:lpstr>PowerPoint Presentation</vt:lpstr>
      <vt:lpstr>1.1. Quy trình thực hiện giải pháp như sau:  </vt:lpstr>
      <vt:lpstr>PowerPoint Presentation</vt:lpstr>
      <vt:lpstr>a.Cách tổ chức hoạt động sân khấu tương tác trong dạy học GDCD lớp 7 </vt:lpstr>
      <vt:lpstr>PowerPoint Presentation</vt:lpstr>
      <vt:lpstr>PowerPoint Presentation</vt:lpstr>
      <vt:lpstr>a. Cách tổ chức dự án nghiên cứu xã hội trong dạy học GDCD lớp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sun sun</dc:creator>
  <cp:lastModifiedBy>Admin</cp:lastModifiedBy>
  <cp:revision>55</cp:revision>
  <dcterms:created xsi:type="dcterms:W3CDTF">2022-12-13T17:57:44Z</dcterms:created>
  <dcterms:modified xsi:type="dcterms:W3CDTF">2025-02-25T13:00:42Z</dcterms:modified>
</cp:coreProperties>
</file>