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3"/>
    <p:sldMasterId id="2147483668" r:id="rId4"/>
    <p:sldMasterId id="2147483680" r:id="rId5"/>
  </p:sldMasterIdLst>
  <p:notesMasterIdLst>
    <p:notesMasterId r:id="rId8"/>
  </p:notesMasterIdLst>
  <p:sldIdLst>
    <p:sldId id="319" r:id="rId6"/>
    <p:sldId id="260" r:id="rId7"/>
    <p:sldId id="361" r:id="rId9"/>
    <p:sldId id="295" r:id="rId10"/>
    <p:sldId id="364" r:id="rId11"/>
    <p:sldId id="363" r:id="rId12"/>
    <p:sldId id="337" r:id="rId13"/>
    <p:sldId id="294" r:id="rId14"/>
    <p:sldId id="296" r:id="rId15"/>
    <p:sldId id="306" r:id="rId16"/>
    <p:sldId id="305" r:id="rId17"/>
    <p:sldId id="300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298" r:id="rId27"/>
    <p:sldId id="385" r:id="rId28"/>
    <p:sldId id="391" r:id="rId29"/>
    <p:sldId id="392" r:id="rId30"/>
    <p:sldId id="393" r:id="rId31"/>
    <p:sldId id="394" r:id="rId32"/>
    <p:sldId id="395" r:id="rId33"/>
    <p:sldId id="316" r:id="rId34"/>
    <p:sldId id="400" r:id="rId35"/>
    <p:sldId id="341" r:id="rId36"/>
    <p:sldId id="315" r:id="rId37"/>
    <p:sldId id="318" r:id="rId38"/>
  </p:sldIdLst>
  <p:sldSz cx="12192000" cy="6858000"/>
  <p:notesSz cx="6858000" cy="9144000"/>
  <p:embeddedFontLst>
    <p:embeddedFont>
      <p:font typeface="SimSun" panose="02010600030101010101" pitchFamily="2" charset="-122"/>
      <p:regular r:id="rId42"/>
    </p:embeddedFont>
    <p:embeddedFont>
      <p:font typeface="Microsoft YaHei" panose="020B0503020204020204" pitchFamily="34" charset="-122"/>
      <p:regular r:id="rId43"/>
    </p:embeddedFont>
    <p:embeddedFont>
      <p:font typeface="Georgia" panose="02040502050405020303" pitchFamily="18" charset="0"/>
      <p:regular r:id="rId44"/>
    </p:embeddedFont>
    <p:embeddedFont>
      <p:font typeface="Helvetica" panose="020B0604020202020204"/>
      <p:regular r:id="rId45"/>
      <p:bold r:id="rId46"/>
      <p:italic r:id="rId47"/>
      <p:boldItalic r:id="rId48"/>
    </p:embeddedFont>
    <p:embeddedFont>
      <p:font typeface="等线" panose="02010600030101010101" charset="-122"/>
      <p:regular r:id="rId49"/>
    </p:embeddedFont>
    <p:embeddedFont>
      <p:font typeface="Calibri" panose="020F0502020204030204"/>
      <p:regular r:id="rId50"/>
      <p:bold r:id="rId51"/>
      <p:italic r:id="rId52"/>
      <p:boldItalic r:id="rId53"/>
    </p:embeddedFont>
    <p:embeddedFont>
      <p:font typeface="Trebuchet MS" panose="020B0603020202020204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Calibri Light" panose="020F0302020204030204" charset="0"/>
      <p:regular r:id="rId62"/>
      <p:italic r:id="rId63"/>
    </p:embeddedFont>
  </p:embeddedFontLst>
  <p:custDataLst>
    <p:tags r:id="rId64"/>
  </p:custDataLst>
  <p:defaultTextStyle>
    <a:defPPr>
      <a:defRPr lang="en-US"/>
    </a:defPPr>
    <a:lvl1pPr marL="0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095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60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060" algn="l" defTabSz="4565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6C2"/>
    <a:srgbClr val="162F81"/>
    <a:srgbClr val="C7020C"/>
    <a:srgbClr val="4268A6"/>
    <a:srgbClr val="C91324"/>
    <a:srgbClr val="8A3E7E"/>
    <a:srgbClr val="F5C700"/>
    <a:srgbClr val="1D4251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3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4" Type="http://schemas.openxmlformats.org/officeDocument/2006/relationships/tags" Target="tags/tag1.xml"/><Relationship Id="rId63" Type="http://schemas.openxmlformats.org/officeDocument/2006/relationships/font" Target="fonts/font22.fntdata"/><Relationship Id="rId62" Type="http://schemas.openxmlformats.org/officeDocument/2006/relationships/font" Target="fonts/font21.fntdata"/><Relationship Id="rId61" Type="http://schemas.openxmlformats.org/officeDocument/2006/relationships/font" Target="fonts/font20.fntdata"/><Relationship Id="rId60" Type="http://schemas.openxmlformats.org/officeDocument/2006/relationships/font" Target="fonts/font19.fntdata"/><Relationship Id="rId6" Type="http://schemas.openxmlformats.org/officeDocument/2006/relationships/slide" Target="slides/slide1.xml"/><Relationship Id="rId59" Type="http://schemas.openxmlformats.org/officeDocument/2006/relationships/font" Target="fonts/font18.fntdata"/><Relationship Id="rId58" Type="http://schemas.openxmlformats.org/officeDocument/2006/relationships/font" Target="fonts/font17.fntdata"/><Relationship Id="rId57" Type="http://schemas.openxmlformats.org/officeDocument/2006/relationships/font" Target="fonts/font16.fntdata"/><Relationship Id="rId56" Type="http://schemas.openxmlformats.org/officeDocument/2006/relationships/font" Target="fonts/font15.fntdata"/><Relationship Id="rId55" Type="http://schemas.openxmlformats.org/officeDocument/2006/relationships/font" Target="fonts/font14.fntdata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8CD44-19F2-4319-AE0B-2DCC42EEA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3982A-5D6B-41A8-A788-697AC8EE3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6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6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F3982A-5D6B-41A8-A788-697AC8EE34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3982A-5D6B-41A8-A788-697AC8EE3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0" y="751840"/>
            <a:ext cx="12192000" cy="0"/>
          </a:xfrm>
          <a:prstGeom prst="line">
            <a:avLst/>
          </a:prstGeom>
          <a:ln w="12700">
            <a:solidFill>
              <a:srgbClr val="1D4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/>
          <p:nvPr userDrawn="1"/>
        </p:nvSpPr>
        <p:spPr bwMode="auto">
          <a:xfrm>
            <a:off x="1880600" y="280135"/>
            <a:ext cx="1392235" cy="2830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marR="0" lvl="1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</a:t>
            </a:r>
            <a:r>
              <a:rPr lang="en-US" sz="2000" b="1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20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MỀM</a:t>
            </a:r>
            <a:r>
              <a:rPr lang="en-US" sz="20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20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20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HOÀN THÔNG MINH</a:t>
            </a:r>
            <a:endParaRPr lang="en-US" sz="20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lvl="1" algn="ctr"/>
            <a:endParaRPr lang="zh-CN" altLang="en-US" sz="2000" b="1" dirty="0">
              <a:solidFill>
                <a:srgbClr val="1D425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4" name="箭头: V 形 7"/>
          <p:cNvSpPr/>
          <p:nvPr userDrawn="1"/>
        </p:nvSpPr>
        <p:spPr>
          <a:xfrm>
            <a:off x="231582" y="208642"/>
            <a:ext cx="425996" cy="425996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6" name="箭头: V 形 7"/>
          <p:cNvSpPr/>
          <p:nvPr userDrawn="1"/>
        </p:nvSpPr>
        <p:spPr>
          <a:xfrm>
            <a:off x="657578" y="208642"/>
            <a:ext cx="425996" cy="425996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7" name="箭头: V 形 7"/>
          <p:cNvSpPr/>
          <p:nvPr userDrawn="1"/>
        </p:nvSpPr>
        <p:spPr>
          <a:xfrm>
            <a:off x="1056091" y="198592"/>
            <a:ext cx="425996" cy="425996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330" indent="0">
              <a:buNone/>
              <a:defRPr sz="1600" b="1"/>
            </a:lvl4pPr>
            <a:lvl5pPr marL="1827530" indent="0">
              <a:buNone/>
              <a:defRPr sz="1600" b="1"/>
            </a:lvl5pPr>
            <a:lvl6pPr marL="2284095" indent="0">
              <a:buNone/>
              <a:defRPr sz="1600" b="1"/>
            </a:lvl6pPr>
            <a:lvl7pPr marL="2741295" indent="0">
              <a:buNone/>
              <a:defRPr sz="1600" b="1"/>
            </a:lvl7pPr>
            <a:lvl8pPr marL="3197860" indent="0">
              <a:buNone/>
              <a:defRPr sz="1600" b="1"/>
            </a:lvl8pPr>
            <a:lvl9pPr marL="36550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330" indent="0">
              <a:buNone/>
              <a:defRPr sz="1600" b="1"/>
            </a:lvl4pPr>
            <a:lvl5pPr marL="1827530" indent="0">
              <a:buNone/>
              <a:defRPr sz="1600" b="1"/>
            </a:lvl5pPr>
            <a:lvl6pPr marL="2284095" indent="0">
              <a:buNone/>
              <a:defRPr sz="1600" b="1"/>
            </a:lvl6pPr>
            <a:lvl7pPr marL="2741295" indent="0">
              <a:buNone/>
              <a:defRPr sz="1600" b="1"/>
            </a:lvl7pPr>
            <a:lvl8pPr marL="3197860" indent="0">
              <a:buNone/>
              <a:defRPr sz="1600" b="1"/>
            </a:lvl8pPr>
            <a:lvl9pPr marL="36550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765" indent="0">
              <a:buNone/>
              <a:defRPr sz="1200"/>
            </a:lvl3pPr>
            <a:lvl4pPr marL="1370330" indent="0">
              <a:buNone/>
              <a:defRPr sz="1100"/>
            </a:lvl4pPr>
            <a:lvl5pPr marL="1827530" indent="0">
              <a:buNone/>
              <a:defRPr sz="1100"/>
            </a:lvl5pPr>
            <a:lvl6pPr marL="2284095" indent="0">
              <a:buNone/>
              <a:defRPr sz="1100"/>
            </a:lvl6pPr>
            <a:lvl7pPr marL="2741295" indent="0">
              <a:buNone/>
              <a:defRPr sz="1100"/>
            </a:lvl7pPr>
            <a:lvl8pPr marL="3197860" indent="0">
              <a:buNone/>
              <a:defRPr sz="1100"/>
            </a:lvl8pPr>
            <a:lvl9pPr marL="36550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765" indent="0">
              <a:buNone/>
              <a:defRPr sz="2400"/>
            </a:lvl3pPr>
            <a:lvl4pPr marL="1370330" indent="0">
              <a:buNone/>
              <a:defRPr sz="2000"/>
            </a:lvl4pPr>
            <a:lvl5pPr marL="1827530" indent="0">
              <a:buNone/>
              <a:defRPr sz="2000"/>
            </a:lvl5pPr>
            <a:lvl6pPr marL="2284095" indent="0">
              <a:buNone/>
              <a:defRPr sz="2000"/>
            </a:lvl6pPr>
            <a:lvl7pPr marL="2741295" indent="0">
              <a:buNone/>
              <a:defRPr sz="2000"/>
            </a:lvl7pPr>
            <a:lvl8pPr marL="3197860" indent="0">
              <a:buNone/>
              <a:defRPr sz="2000"/>
            </a:lvl8pPr>
            <a:lvl9pPr marL="365506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765" indent="0">
              <a:buNone/>
              <a:defRPr sz="1200"/>
            </a:lvl3pPr>
            <a:lvl4pPr marL="1370330" indent="0">
              <a:buNone/>
              <a:defRPr sz="1100"/>
            </a:lvl4pPr>
            <a:lvl5pPr marL="1827530" indent="0">
              <a:buNone/>
              <a:defRPr sz="1100"/>
            </a:lvl5pPr>
            <a:lvl6pPr marL="2284095" indent="0">
              <a:buNone/>
              <a:defRPr sz="1100"/>
            </a:lvl6pPr>
            <a:lvl7pPr marL="2741295" indent="0">
              <a:buNone/>
              <a:defRPr sz="1100"/>
            </a:lvl7pPr>
            <a:lvl8pPr marL="3197860" indent="0">
              <a:buNone/>
              <a:defRPr sz="1100"/>
            </a:lvl8pPr>
            <a:lvl9pPr marL="36550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0" y="634638"/>
            <a:ext cx="12192000" cy="0"/>
          </a:xfrm>
          <a:prstGeom prst="line">
            <a:avLst/>
          </a:prstGeom>
          <a:ln w="12700">
            <a:solidFill>
              <a:srgbClr val="1D4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/>
          <p:nvPr userDrawn="1"/>
        </p:nvSpPr>
        <p:spPr bwMode="auto">
          <a:xfrm>
            <a:off x="1880600" y="280135"/>
            <a:ext cx="1392235" cy="2830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marR="0" lvl="1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24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24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HOÀN THÔNG MINH</a:t>
            </a:r>
            <a:endParaRPr lang="en-US" sz="16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lvl="1" algn="ctr"/>
            <a:endParaRPr lang="zh-CN" altLang="en-US" sz="2000" b="1" dirty="0">
              <a:solidFill>
                <a:srgbClr val="1D425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4" name="箭头: V 形 7"/>
          <p:cNvSpPr/>
          <p:nvPr userDrawn="1"/>
        </p:nvSpPr>
        <p:spPr>
          <a:xfrm>
            <a:off x="175022" y="208652"/>
            <a:ext cx="425996" cy="425996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5" name="箭头: V 形 7"/>
          <p:cNvSpPr/>
          <p:nvPr userDrawn="1"/>
        </p:nvSpPr>
        <p:spPr>
          <a:xfrm>
            <a:off x="891459" y="208652"/>
            <a:ext cx="425996" cy="425996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6" name="箭头: V 形 7"/>
          <p:cNvSpPr/>
          <p:nvPr userDrawn="1"/>
        </p:nvSpPr>
        <p:spPr>
          <a:xfrm>
            <a:off x="1607896" y="191175"/>
            <a:ext cx="425996" cy="425996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621867" y="4085833"/>
            <a:ext cx="4200800" cy="161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600" lvl="0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6369472" y="4085833"/>
            <a:ext cx="4200800" cy="161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600" lvl="0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621867" y="3479300"/>
            <a:ext cx="4200800" cy="66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6369484" y="3479300"/>
            <a:ext cx="4200800" cy="66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125" name="Google Shape;125;p5"/>
          <p:cNvSpPr/>
          <p:nvPr/>
        </p:nvSpPr>
        <p:spPr>
          <a:xfrm>
            <a:off x="-685733" y="-357067"/>
            <a:ext cx="1760809" cy="4442899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" name="Google Shape;126;p5"/>
          <p:cNvGrpSpPr/>
          <p:nvPr/>
        </p:nvGrpSpPr>
        <p:grpSpPr>
          <a:xfrm rot="-5400000">
            <a:off x="10142477" y="264305"/>
            <a:ext cx="2456417" cy="1147857"/>
            <a:chOff x="2431350" y="1519275"/>
            <a:chExt cx="925925" cy="432675"/>
          </a:xfrm>
        </p:grpSpPr>
        <p:sp>
          <p:nvSpPr>
            <p:cNvPr id="127" name="Google Shape;127;p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653747" y="3183925"/>
            <a:ext cx="692663" cy="3830627"/>
            <a:chOff x="5379800" y="2555600"/>
            <a:chExt cx="236425" cy="1307500"/>
          </a:xfrm>
        </p:grpSpPr>
        <p:sp>
          <p:nvSpPr>
            <p:cNvPr id="134" name="Google Shape;134;p5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-66675" y="2956798"/>
            <a:ext cx="761072" cy="4104191"/>
            <a:chOff x="5133900" y="2478075"/>
            <a:chExt cx="259775" cy="1400875"/>
          </a:xfrm>
        </p:grpSpPr>
        <p:sp>
          <p:nvSpPr>
            <p:cNvPr id="143" name="Google Shape;143;p5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10350621" y="5810700"/>
            <a:ext cx="1548260" cy="979184"/>
            <a:chOff x="5161625" y="732525"/>
            <a:chExt cx="456050" cy="288425"/>
          </a:xfrm>
        </p:grpSpPr>
        <p:sp>
          <p:nvSpPr>
            <p:cNvPr id="154" name="Google Shape;154;p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5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1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7" b="-1"/>
          <a:stretch>
            <a:fillRect/>
          </a:stretch>
        </p:blipFill>
        <p:spPr>
          <a:xfrm>
            <a:off x="0" y="-88898"/>
            <a:ext cx="12230101" cy="69469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-88898"/>
            <a:ext cx="12230101" cy="694689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7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1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30451" rIns="60918" bIns="3045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30451" rIns="60918" bIns="3045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30451" rIns="60918" bIns="3045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330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1295" indent="0" algn="ctr">
              <a:buNone/>
              <a:defRPr sz="1600"/>
            </a:lvl7pPr>
            <a:lvl8pPr marL="3197860" indent="0" algn="ctr">
              <a:buNone/>
              <a:defRPr sz="1600"/>
            </a:lvl8pPr>
            <a:lvl9pPr marL="36550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46161"/>
          </a:xfrm>
          <a:prstGeom prst="rect">
            <a:avLst/>
          </a:prstGeom>
          <a:noFill/>
        </p:spPr>
        <p:txBody>
          <a:bodyPr wrap="square" lIns="91375" tIns="45690" rIns="91375" bIns="45690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7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7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9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6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6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375" tIns="45690" rIns="91375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5" tIns="45690" rIns="91375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375" tIns="45690" rIns="91375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98451BA9-A3D1-4424-BBE6-42DFB20BDFB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375" tIns="45690" rIns="91375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375" tIns="45690" rIns="91375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11309C27-3BCF-4F21-825F-94A07A7040C0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9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6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6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38" tIns="45719" rIns="91438" bIns="4571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4"/>
            <a:ext cx="3352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4"/>
            <a:ext cx="4470401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4"/>
            <a:ext cx="2438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7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38" tIns="45719" rIns="91438" bIns="4571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60907AC4-BE3A-4890-9807-88B78CE4F980}" type="datetimeFigureOut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2"/>
            <a:ext cx="4470401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4487D449-8319-43C3-959B-E65B8182B8DD}" type="slidenum">
              <a:rPr lang="vi-VN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7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https://bangtuanhoanlequydon.netlify.app/" TargetMode="External"/><Relationship Id="rId5" Type="http://schemas.openxmlformats.org/officeDocument/2006/relationships/image" Target="../media/image19.GIF"/><Relationship Id="rId4" Type="http://schemas.openxmlformats.org/officeDocument/2006/relationships/image" Target="../media/image11.png"/><Relationship Id="rId3" Type="http://schemas.openxmlformats.org/officeDocument/2006/relationships/image" Target="../media/image18.png"/><Relationship Id="rId2" Type="http://schemas.openxmlformats.org/officeDocument/2006/relationships/slide" Target="slide21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6.pn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8.png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1.emf"/><Relationship Id="rId1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0" Type="http://schemas.openxmlformats.org/officeDocument/2006/relationships/notesSlide" Target="../notesSlides/notesSlide18.xml"/><Relationship Id="rId2" Type="http://schemas.openxmlformats.org/officeDocument/2006/relationships/image" Target="../media/image43.png"/><Relationship Id="rId19" Type="http://schemas.openxmlformats.org/officeDocument/2006/relationships/slideLayout" Target="../slideLayouts/slideLayout5.xml"/><Relationship Id="rId18" Type="http://schemas.openxmlformats.org/officeDocument/2006/relationships/hyperlink" Target="https://images.search.yahoo.com/search/images;" TargetMode="External"/><Relationship Id="rId17" Type="http://schemas.openxmlformats.org/officeDocument/2006/relationships/hyperlink" Target="https://itviec.com/blog/tu-hoc-lap-trinh-android-cho-nguoi-moi-bat-dau/" TargetMode="External"/><Relationship Id="rId16" Type="http://schemas.openxmlformats.org/officeDocument/2006/relationships/hyperlink" Target="https://docs.bitlearn.vn/tien-ich/huong-dan-cai-dat-ispring-phan-mem-soan-bai-e-learning" TargetMode="External"/><Relationship Id="rId15" Type="http://schemas.openxmlformats.org/officeDocument/2006/relationships/hyperlink" Target="https://wikimaytinh.com/cach-su-dung-notepad-plus-plus.html:" TargetMode="External"/><Relationship Id="rId14" Type="http://schemas.openxmlformats.org/officeDocument/2006/relationships/image" Target="../media/image51.png"/><Relationship Id="rId13" Type="http://schemas.openxmlformats.org/officeDocument/2006/relationships/image" Target="../media/image37.png"/><Relationship Id="rId12" Type="http://schemas.openxmlformats.org/officeDocument/2006/relationships/image" Target="../media/image50.png"/><Relationship Id="rId11" Type="http://schemas.openxmlformats.org/officeDocument/2006/relationships/image" Target="../media/image39.png"/><Relationship Id="rId10" Type="http://schemas.openxmlformats.org/officeDocument/2006/relationships/image" Target="../media/image49.png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46.png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3" name="Picture 15" descr="xmaslights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762000"/>
          </a:xfrm>
          <a:prstGeom prst="rect">
            <a:avLst/>
          </a:prstGeom>
          <a:noFill/>
        </p:spPr>
      </p:pic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2235200" y="54102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1320800" y="3886204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080000" y="838200"/>
            <a:ext cx="508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5689600" y="58674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AutoShape 18"/>
          <p:cNvSpPr>
            <a:spLocks noChangeArrowheads="1"/>
          </p:cNvSpPr>
          <p:nvPr/>
        </p:nvSpPr>
        <p:spPr bwMode="auto">
          <a:xfrm>
            <a:off x="1320800" y="3886204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128000" y="2057401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9550400" y="4724404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4267200" y="1752601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5689600" y="13716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0566400" y="39624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0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16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1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2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6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3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29200"/>
            <a:ext cx="2032000" cy="1828800"/>
          </a:xfrm>
          <a:prstGeom prst="rect">
            <a:avLst/>
          </a:prstGeom>
          <a:noFill/>
        </p:spPr>
      </p:pic>
      <p:pic>
        <p:nvPicPr>
          <p:cNvPr id="24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32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5" name="Picture 1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762000"/>
            <a:ext cx="1016000" cy="2209800"/>
          </a:xfrm>
          <a:prstGeom prst="rect">
            <a:avLst/>
          </a:prstGeom>
          <a:noFill/>
        </p:spPr>
      </p:pic>
      <p:pic>
        <p:nvPicPr>
          <p:cNvPr id="26" name="Picture 1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1016000" cy="2209800"/>
          </a:xfrm>
          <a:prstGeom prst="rect">
            <a:avLst/>
          </a:prstGeom>
          <a:noFill/>
        </p:spPr>
      </p:pic>
      <p:pic>
        <p:nvPicPr>
          <p:cNvPr id="27" name="Picture 1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743200"/>
            <a:ext cx="1016000" cy="2209800"/>
          </a:xfrm>
          <a:prstGeom prst="rect">
            <a:avLst/>
          </a:prstGeom>
          <a:noFill/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1121459" y="647700"/>
            <a:ext cx="10058400" cy="22098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400"/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</a:t>
            </a:r>
            <a:endParaRPr lang="en-US" sz="5500" b="1" kern="10" dirty="0">
              <a:ln w="9525">
                <a:solidFill>
                  <a:srgbClr val="FF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874" y="2620901"/>
            <a:ext cx="10264669" cy="33167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65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30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30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95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95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860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060" algn="l" defTabSz="45656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kern="1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BGK VỀ THAM DỰ HỘI THI  GIÁO VIÊN </a:t>
            </a:r>
            <a:endParaRPr lang="en-US" sz="3600" b="1" kern="1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b="1" kern="1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GIỎI CẤP HUYỆN</a:t>
            </a:r>
            <a:endParaRPr lang="en-US" sz="3600" b="1" kern="1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GV: PHẠM THỊ HOAN</a:t>
            </a:r>
            <a:endParaRPr lang="en-US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ĐƠN VỊ: THCS LÊ QUÝ ĐÔN</a:t>
            </a:r>
            <a:endParaRPr lang="en-US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25" y="44439"/>
            <a:ext cx="9429420" cy="36856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mô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phẩm</a:t>
            </a:r>
            <a:r>
              <a:rPr lang="en-US" sz="2800" dirty="0">
                <a:solidFill>
                  <a:srgbClr val="FF0000"/>
                </a:solidFill>
                <a:effectLst/>
                <a:latin typeface="TimesNewRoman"/>
                <a:ea typeface="SimSun" panose="02010600030101010101" pitchFamily="2" charset="-122"/>
              </a:rPr>
              <a:t> </a:t>
            </a:r>
            <a:br>
              <a:rPr lang="en-US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en-SG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12628" y="5979313"/>
            <a:ext cx="3634197" cy="384660"/>
          </a:xfrm>
          <a:prstGeom prst="rect">
            <a:avLst/>
          </a:prstGeom>
        </p:spPr>
        <p:txBody>
          <a:bodyPr wrap="none" lIns="91375" tIns="45690" rIns="91375" bIns="45690">
            <a:sp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1563" y="446521"/>
            <a:ext cx="2298896" cy="384660"/>
          </a:xfrm>
          <a:prstGeom prst="rect">
            <a:avLst/>
          </a:prstGeom>
        </p:spPr>
        <p:txBody>
          <a:bodyPr wrap="none" lIns="91375" tIns="45690" rIns="91375" bIns="45690">
            <a:spAutoFit/>
          </a:bodyPr>
          <a:lstStyle/>
          <a:p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7396" y="6080394"/>
            <a:ext cx="3050704" cy="384660"/>
          </a:xfrm>
          <a:prstGeom prst="rect">
            <a:avLst/>
          </a:prstGeom>
        </p:spPr>
        <p:txBody>
          <a:bodyPr wrap="none" lIns="91375" tIns="45690" rIns="91375" bIns="45690">
            <a:spAutoFit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chatbot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23255" y="397953"/>
            <a:ext cx="1707387" cy="384660"/>
          </a:xfrm>
          <a:prstGeom prst="rect">
            <a:avLst/>
          </a:prstGeom>
        </p:spPr>
        <p:txBody>
          <a:bodyPr wrap="none" lIns="91375" tIns="45690" rIns="91375" bIns="45690">
            <a:spAutoFit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"/>
          <p:cNvGrpSpPr/>
          <p:nvPr/>
        </p:nvGrpSpPr>
        <p:grpSpPr>
          <a:xfrm rot="1834192">
            <a:off x="10878812" y="138813"/>
            <a:ext cx="1419249" cy="808627"/>
            <a:chOff x="3213034" y="2169467"/>
            <a:chExt cx="5770984" cy="3149507"/>
          </a:xfrm>
        </p:grpSpPr>
        <p:sp>
          <p:nvSpPr>
            <p:cNvPr id="17" name="Oval 32"/>
            <p:cNvSpPr/>
            <p:nvPr/>
          </p:nvSpPr>
          <p:spPr>
            <a:xfrm>
              <a:off x="6650647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Oval 30"/>
            <p:cNvSpPr/>
            <p:nvPr/>
          </p:nvSpPr>
          <p:spPr>
            <a:xfrm>
              <a:off x="4444881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13"/>
            <p:cNvSpPr/>
            <p:nvPr/>
          </p:nvSpPr>
          <p:spPr bwMode="auto">
            <a:xfrm>
              <a:off x="5625499" y="2169468"/>
              <a:ext cx="1575300" cy="1575297"/>
            </a:xfrm>
            <a:custGeom>
              <a:avLst/>
              <a:gdLst>
                <a:gd name="T0" fmla="*/ 2905 w 2905"/>
                <a:gd name="T1" fmla="*/ 0 h 2903"/>
                <a:gd name="T2" fmla="*/ 2830 w 2905"/>
                <a:gd name="T3" fmla="*/ 0 h 2903"/>
                <a:gd name="T4" fmla="*/ 2681 w 2905"/>
                <a:gd name="T5" fmla="*/ 7 h 2903"/>
                <a:gd name="T6" fmla="*/ 2535 w 2905"/>
                <a:gd name="T7" fmla="*/ 22 h 2903"/>
                <a:gd name="T8" fmla="*/ 2390 w 2905"/>
                <a:gd name="T9" fmla="*/ 44 h 2903"/>
                <a:gd name="T10" fmla="*/ 2249 w 2905"/>
                <a:gd name="T11" fmla="*/ 73 h 2903"/>
                <a:gd name="T12" fmla="*/ 2110 w 2905"/>
                <a:gd name="T13" fmla="*/ 110 h 2903"/>
                <a:gd name="T14" fmla="*/ 1973 w 2905"/>
                <a:gd name="T15" fmla="*/ 152 h 2903"/>
                <a:gd name="T16" fmla="*/ 1839 w 2905"/>
                <a:gd name="T17" fmla="*/ 201 h 2903"/>
                <a:gd name="T18" fmla="*/ 1709 w 2905"/>
                <a:gd name="T19" fmla="*/ 256 h 2903"/>
                <a:gd name="T20" fmla="*/ 1583 w 2905"/>
                <a:gd name="T21" fmla="*/ 317 h 2903"/>
                <a:gd name="T22" fmla="*/ 1460 w 2905"/>
                <a:gd name="T23" fmla="*/ 385 h 2903"/>
                <a:gd name="T24" fmla="*/ 1339 w 2905"/>
                <a:gd name="T25" fmla="*/ 456 h 2903"/>
                <a:gd name="T26" fmla="*/ 1224 w 2905"/>
                <a:gd name="T27" fmla="*/ 535 h 2903"/>
                <a:gd name="T28" fmla="*/ 1112 w 2905"/>
                <a:gd name="T29" fmla="*/ 619 h 2903"/>
                <a:gd name="T30" fmla="*/ 1004 w 2905"/>
                <a:gd name="T31" fmla="*/ 707 h 2903"/>
                <a:gd name="T32" fmla="*/ 901 w 2905"/>
                <a:gd name="T33" fmla="*/ 800 h 2903"/>
                <a:gd name="T34" fmla="*/ 802 w 2905"/>
                <a:gd name="T35" fmla="*/ 899 h 2903"/>
                <a:gd name="T36" fmla="*/ 709 w 2905"/>
                <a:gd name="T37" fmla="*/ 1004 h 2903"/>
                <a:gd name="T38" fmla="*/ 621 w 2905"/>
                <a:gd name="T39" fmla="*/ 1110 h 2903"/>
                <a:gd name="T40" fmla="*/ 537 w 2905"/>
                <a:gd name="T41" fmla="*/ 1222 h 2903"/>
                <a:gd name="T42" fmla="*/ 458 w 2905"/>
                <a:gd name="T43" fmla="*/ 1339 h 2903"/>
                <a:gd name="T44" fmla="*/ 385 w 2905"/>
                <a:gd name="T45" fmla="*/ 1458 h 2903"/>
                <a:gd name="T46" fmla="*/ 319 w 2905"/>
                <a:gd name="T47" fmla="*/ 1581 h 2903"/>
                <a:gd name="T48" fmla="*/ 257 w 2905"/>
                <a:gd name="T49" fmla="*/ 1709 h 2903"/>
                <a:gd name="T50" fmla="*/ 202 w 2905"/>
                <a:gd name="T51" fmla="*/ 1839 h 2903"/>
                <a:gd name="T52" fmla="*/ 154 w 2905"/>
                <a:gd name="T53" fmla="*/ 1973 h 2903"/>
                <a:gd name="T54" fmla="*/ 112 w 2905"/>
                <a:gd name="T55" fmla="*/ 2108 h 2903"/>
                <a:gd name="T56" fmla="*/ 75 w 2905"/>
                <a:gd name="T57" fmla="*/ 2247 h 2903"/>
                <a:gd name="T58" fmla="*/ 46 w 2905"/>
                <a:gd name="T59" fmla="*/ 2388 h 2903"/>
                <a:gd name="T60" fmla="*/ 24 w 2905"/>
                <a:gd name="T61" fmla="*/ 2533 h 2903"/>
                <a:gd name="T62" fmla="*/ 9 w 2905"/>
                <a:gd name="T63" fmla="*/ 2680 h 2903"/>
                <a:gd name="T64" fmla="*/ 2 w 2905"/>
                <a:gd name="T65" fmla="*/ 2828 h 2903"/>
                <a:gd name="T66" fmla="*/ 1744 w 2905"/>
                <a:gd name="T67" fmla="*/ 2903 h 2903"/>
                <a:gd name="T68" fmla="*/ 1744 w 2905"/>
                <a:gd name="T69" fmla="*/ 2843 h 2903"/>
                <a:gd name="T70" fmla="*/ 1757 w 2905"/>
                <a:gd name="T71" fmla="*/ 2725 h 2903"/>
                <a:gd name="T72" fmla="*/ 1780 w 2905"/>
                <a:gd name="T73" fmla="*/ 2614 h 2903"/>
                <a:gd name="T74" fmla="*/ 1813 w 2905"/>
                <a:gd name="T75" fmla="*/ 2504 h 2903"/>
                <a:gd name="T76" fmla="*/ 1857 w 2905"/>
                <a:gd name="T77" fmla="*/ 2399 h 2903"/>
                <a:gd name="T78" fmla="*/ 1910 w 2905"/>
                <a:gd name="T79" fmla="*/ 2300 h 2903"/>
                <a:gd name="T80" fmla="*/ 1974 w 2905"/>
                <a:gd name="T81" fmla="*/ 2209 h 2903"/>
                <a:gd name="T82" fmla="*/ 2044 w 2905"/>
                <a:gd name="T83" fmla="*/ 2123 h 2903"/>
                <a:gd name="T84" fmla="*/ 2123 w 2905"/>
                <a:gd name="T85" fmla="*/ 2044 h 2903"/>
                <a:gd name="T86" fmla="*/ 2209 w 2905"/>
                <a:gd name="T87" fmla="*/ 1973 h 2903"/>
                <a:gd name="T88" fmla="*/ 2302 w 2905"/>
                <a:gd name="T89" fmla="*/ 1910 h 2903"/>
                <a:gd name="T90" fmla="*/ 2401 w 2905"/>
                <a:gd name="T91" fmla="*/ 1855 h 2903"/>
                <a:gd name="T92" fmla="*/ 2506 w 2905"/>
                <a:gd name="T93" fmla="*/ 1811 h 2903"/>
                <a:gd name="T94" fmla="*/ 2614 w 2905"/>
                <a:gd name="T95" fmla="*/ 1778 h 2903"/>
                <a:gd name="T96" fmla="*/ 2727 w 2905"/>
                <a:gd name="T97" fmla="*/ 1755 h 2903"/>
                <a:gd name="T98" fmla="*/ 2844 w 2905"/>
                <a:gd name="T99" fmla="*/ 1744 h 2903"/>
                <a:gd name="T100" fmla="*/ 2905 w 2905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2905" y="1742"/>
                  </a:moveTo>
                  <a:lnTo>
                    <a:pt x="2905" y="0"/>
                  </a:lnTo>
                  <a:lnTo>
                    <a:pt x="2905" y="0"/>
                  </a:lnTo>
                  <a:lnTo>
                    <a:pt x="2830" y="0"/>
                  </a:lnTo>
                  <a:lnTo>
                    <a:pt x="2755" y="4"/>
                  </a:lnTo>
                  <a:lnTo>
                    <a:pt x="2681" y="7"/>
                  </a:lnTo>
                  <a:lnTo>
                    <a:pt x="2608" y="15"/>
                  </a:lnTo>
                  <a:lnTo>
                    <a:pt x="2535" y="22"/>
                  </a:lnTo>
                  <a:lnTo>
                    <a:pt x="2462" y="33"/>
                  </a:lnTo>
                  <a:lnTo>
                    <a:pt x="2390" y="44"/>
                  </a:lnTo>
                  <a:lnTo>
                    <a:pt x="2319" y="59"/>
                  </a:lnTo>
                  <a:lnTo>
                    <a:pt x="2249" y="73"/>
                  </a:lnTo>
                  <a:lnTo>
                    <a:pt x="2180" y="92"/>
                  </a:lnTo>
                  <a:lnTo>
                    <a:pt x="2110" y="110"/>
                  </a:lnTo>
                  <a:lnTo>
                    <a:pt x="2040" y="130"/>
                  </a:lnTo>
                  <a:lnTo>
                    <a:pt x="1973" y="152"/>
                  </a:lnTo>
                  <a:lnTo>
                    <a:pt x="1907" y="176"/>
                  </a:lnTo>
                  <a:lnTo>
                    <a:pt x="1839" y="201"/>
                  </a:lnTo>
                  <a:lnTo>
                    <a:pt x="1775" y="227"/>
                  </a:lnTo>
                  <a:lnTo>
                    <a:pt x="1709" y="256"/>
                  </a:lnTo>
                  <a:lnTo>
                    <a:pt x="1645" y="286"/>
                  </a:lnTo>
                  <a:lnTo>
                    <a:pt x="1583" y="317"/>
                  </a:lnTo>
                  <a:lnTo>
                    <a:pt x="1520" y="350"/>
                  </a:lnTo>
                  <a:lnTo>
                    <a:pt x="1460" y="385"/>
                  </a:lnTo>
                  <a:lnTo>
                    <a:pt x="1399" y="419"/>
                  </a:lnTo>
                  <a:lnTo>
                    <a:pt x="1339" y="456"/>
                  </a:lnTo>
                  <a:lnTo>
                    <a:pt x="1280" y="495"/>
                  </a:lnTo>
                  <a:lnTo>
                    <a:pt x="1224" y="535"/>
                  </a:lnTo>
                  <a:lnTo>
                    <a:pt x="1167" y="577"/>
                  </a:lnTo>
                  <a:lnTo>
                    <a:pt x="1112" y="619"/>
                  </a:lnTo>
                  <a:lnTo>
                    <a:pt x="1057" y="663"/>
                  </a:lnTo>
                  <a:lnTo>
                    <a:pt x="1004" y="707"/>
                  </a:lnTo>
                  <a:lnTo>
                    <a:pt x="953" y="755"/>
                  </a:lnTo>
                  <a:lnTo>
                    <a:pt x="901" y="800"/>
                  </a:lnTo>
                  <a:lnTo>
                    <a:pt x="852" y="850"/>
                  </a:lnTo>
                  <a:lnTo>
                    <a:pt x="802" y="899"/>
                  </a:lnTo>
                  <a:lnTo>
                    <a:pt x="755" y="951"/>
                  </a:lnTo>
                  <a:lnTo>
                    <a:pt x="709" y="1004"/>
                  </a:lnTo>
                  <a:lnTo>
                    <a:pt x="663" y="1057"/>
                  </a:lnTo>
                  <a:lnTo>
                    <a:pt x="621" y="1110"/>
                  </a:lnTo>
                  <a:lnTo>
                    <a:pt x="577" y="1165"/>
                  </a:lnTo>
                  <a:lnTo>
                    <a:pt x="537" y="1222"/>
                  </a:lnTo>
                  <a:lnTo>
                    <a:pt x="497" y="1280"/>
                  </a:lnTo>
                  <a:lnTo>
                    <a:pt x="458" y="1339"/>
                  </a:lnTo>
                  <a:lnTo>
                    <a:pt x="422" y="1397"/>
                  </a:lnTo>
                  <a:lnTo>
                    <a:pt x="385" y="1458"/>
                  </a:lnTo>
                  <a:lnTo>
                    <a:pt x="352" y="1518"/>
                  </a:lnTo>
                  <a:lnTo>
                    <a:pt x="319" y="1581"/>
                  </a:lnTo>
                  <a:lnTo>
                    <a:pt x="288" y="1645"/>
                  </a:lnTo>
                  <a:lnTo>
                    <a:pt x="257" y="1709"/>
                  </a:lnTo>
                  <a:lnTo>
                    <a:pt x="229" y="1773"/>
                  </a:lnTo>
                  <a:lnTo>
                    <a:pt x="202" y="1839"/>
                  </a:lnTo>
                  <a:lnTo>
                    <a:pt x="178" y="1905"/>
                  </a:lnTo>
                  <a:lnTo>
                    <a:pt x="154" y="1973"/>
                  </a:lnTo>
                  <a:lnTo>
                    <a:pt x="132" y="2040"/>
                  </a:lnTo>
                  <a:lnTo>
                    <a:pt x="112" y="2108"/>
                  </a:lnTo>
                  <a:lnTo>
                    <a:pt x="92" y="2178"/>
                  </a:lnTo>
                  <a:lnTo>
                    <a:pt x="75" y="2247"/>
                  </a:lnTo>
                  <a:lnTo>
                    <a:pt x="61" y="2319"/>
                  </a:lnTo>
                  <a:lnTo>
                    <a:pt x="46" y="2388"/>
                  </a:lnTo>
                  <a:lnTo>
                    <a:pt x="35" y="2462"/>
                  </a:lnTo>
                  <a:lnTo>
                    <a:pt x="24" y="2533"/>
                  </a:lnTo>
                  <a:lnTo>
                    <a:pt x="17" y="2606"/>
                  </a:lnTo>
                  <a:lnTo>
                    <a:pt x="9" y="2680"/>
                  </a:lnTo>
                  <a:lnTo>
                    <a:pt x="4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4" y="2903"/>
                  </a:lnTo>
                  <a:lnTo>
                    <a:pt x="1744" y="2903"/>
                  </a:lnTo>
                  <a:lnTo>
                    <a:pt x="1744" y="2843"/>
                  </a:lnTo>
                  <a:lnTo>
                    <a:pt x="1749" y="2784"/>
                  </a:lnTo>
                  <a:lnTo>
                    <a:pt x="1757" y="2725"/>
                  </a:lnTo>
                  <a:lnTo>
                    <a:pt x="1766" y="2669"/>
                  </a:lnTo>
                  <a:lnTo>
                    <a:pt x="1780" y="2614"/>
                  </a:lnTo>
                  <a:lnTo>
                    <a:pt x="1795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3" y="2350"/>
                  </a:lnTo>
                  <a:lnTo>
                    <a:pt x="1910" y="2300"/>
                  </a:lnTo>
                  <a:lnTo>
                    <a:pt x="1941" y="2253"/>
                  </a:lnTo>
                  <a:lnTo>
                    <a:pt x="1974" y="2209"/>
                  </a:lnTo>
                  <a:lnTo>
                    <a:pt x="2007" y="2165"/>
                  </a:lnTo>
                  <a:lnTo>
                    <a:pt x="2044" y="2123"/>
                  </a:lnTo>
                  <a:lnTo>
                    <a:pt x="2082" y="2082"/>
                  </a:lnTo>
                  <a:lnTo>
                    <a:pt x="2123" y="2044"/>
                  </a:lnTo>
                  <a:lnTo>
                    <a:pt x="2165" y="2007"/>
                  </a:lnTo>
                  <a:lnTo>
                    <a:pt x="2209" y="1973"/>
                  </a:lnTo>
                  <a:lnTo>
                    <a:pt x="2255" y="1940"/>
                  </a:lnTo>
                  <a:lnTo>
                    <a:pt x="2302" y="1910"/>
                  </a:lnTo>
                  <a:lnTo>
                    <a:pt x="2350" y="1881"/>
                  </a:lnTo>
                  <a:lnTo>
                    <a:pt x="2401" y="1855"/>
                  </a:lnTo>
                  <a:lnTo>
                    <a:pt x="2452" y="1833"/>
                  </a:lnTo>
                  <a:lnTo>
                    <a:pt x="2506" y="1811"/>
                  </a:lnTo>
                  <a:lnTo>
                    <a:pt x="2559" y="1793"/>
                  </a:lnTo>
                  <a:lnTo>
                    <a:pt x="2614" y="1778"/>
                  </a:lnTo>
                  <a:lnTo>
                    <a:pt x="2670" y="1766"/>
                  </a:lnTo>
                  <a:lnTo>
                    <a:pt x="2727" y="1755"/>
                  </a:lnTo>
                  <a:lnTo>
                    <a:pt x="2786" y="1747"/>
                  </a:lnTo>
                  <a:lnTo>
                    <a:pt x="2844" y="1744"/>
                  </a:lnTo>
                  <a:lnTo>
                    <a:pt x="2905" y="1742"/>
                  </a:lnTo>
                  <a:lnTo>
                    <a:pt x="2905" y="1742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14"/>
            <p:cNvSpPr/>
            <p:nvPr/>
          </p:nvSpPr>
          <p:spPr bwMode="auto">
            <a:xfrm>
              <a:off x="7200800" y="2169467"/>
              <a:ext cx="1575298" cy="1575295"/>
            </a:xfrm>
            <a:custGeom>
              <a:avLst/>
              <a:gdLst>
                <a:gd name="T0" fmla="*/ 0 w 2902"/>
                <a:gd name="T1" fmla="*/ 1742 h 2903"/>
                <a:gd name="T2" fmla="*/ 58 w 2902"/>
                <a:gd name="T3" fmla="*/ 1744 h 2903"/>
                <a:gd name="T4" fmla="*/ 176 w 2902"/>
                <a:gd name="T5" fmla="*/ 1755 h 2903"/>
                <a:gd name="T6" fmla="*/ 289 w 2902"/>
                <a:gd name="T7" fmla="*/ 1778 h 2903"/>
                <a:gd name="T8" fmla="*/ 399 w 2902"/>
                <a:gd name="T9" fmla="*/ 1811 h 2903"/>
                <a:gd name="T10" fmla="*/ 503 w 2902"/>
                <a:gd name="T11" fmla="*/ 1855 h 2903"/>
                <a:gd name="T12" fmla="*/ 602 w 2902"/>
                <a:gd name="T13" fmla="*/ 1910 h 2903"/>
                <a:gd name="T14" fmla="*/ 694 w 2902"/>
                <a:gd name="T15" fmla="*/ 1973 h 2903"/>
                <a:gd name="T16" fmla="*/ 780 w 2902"/>
                <a:gd name="T17" fmla="*/ 2044 h 2903"/>
                <a:gd name="T18" fmla="*/ 859 w 2902"/>
                <a:gd name="T19" fmla="*/ 2123 h 2903"/>
                <a:gd name="T20" fmla="*/ 930 w 2902"/>
                <a:gd name="T21" fmla="*/ 2209 h 2903"/>
                <a:gd name="T22" fmla="*/ 992 w 2902"/>
                <a:gd name="T23" fmla="*/ 2300 h 2903"/>
                <a:gd name="T24" fmla="*/ 1045 w 2902"/>
                <a:gd name="T25" fmla="*/ 2399 h 2903"/>
                <a:gd name="T26" fmla="*/ 1089 w 2902"/>
                <a:gd name="T27" fmla="*/ 2504 h 2903"/>
                <a:gd name="T28" fmla="*/ 1124 w 2902"/>
                <a:gd name="T29" fmla="*/ 2614 h 2903"/>
                <a:gd name="T30" fmla="*/ 1148 w 2902"/>
                <a:gd name="T31" fmla="*/ 2725 h 2903"/>
                <a:gd name="T32" fmla="*/ 1159 w 2902"/>
                <a:gd name="T33" fmla="*/ 2843 h 2903"/>
                <a:gd name="T34" fmla="*/ 2902 w 2902"/>
                <a:gd name="T35" fmla="*/ 2903 h 2903"/>
                <a:gd name="T36" fmla="*/ 2900 w 2902"/>
                <a:gd name="T37" fmla="*/ 2828 h 2903"/>
                <a:gd name="T38" fmla="*/ 2893 w 2902"/>
                <a:gd name="T39" fmla="*/ 2680 h 2903"/>
                <a:gd name="T40" fmla="*/ 2879 w 2902"/>
                <a:gd name="T41" fmla="*/ 2533 h 2903"/>
                <a:gd name="T42" fmla="*/ 2857 w 2902"/>
                <a:gd name="T43" fmla="*/ 2388 h 2903"/>
                <a:gd name="T44" fmla="*/ 2827 w 2902"/>
                <a:gd name="T45" fmla="*/ 2247 h 2903"/>
                <a:gd name="T46" fmla="*/ 2792 w 2902"/>
                <a:gd name="T47" fmla="*/ 2108 h 2903"/>
                <a:gd name="T48" fmla="*/ 2750 w 2902"/>
                <a:gd name="T49" fmla="*/ 1973 h 2903"/>
                <a:gd name="T50" fmla="*/ 2701 w 2902"/>
                <a:gd name="T51" fmla="*/ 1839 h 2903"/>
                <a:gd name="T52" fmla="*/ 2646 w 2902"/>
                <a:gd name="T53" fmla="*/ 1709 h 2903"/>
                <a:gd name="T54" fmla="*/ 2586 w 2902"/>
                <a:gd name="T55" fmla="*/ 1581 h 2903"/>
                <a:gd name="T56" fmla="*/ 2518 w 2902"/>
                <a:gd name="T57" fmla="*/ 1458 h 2903"/>
                <a:gd name="T58" fmla="*/ 2445 w 2902"/>
                <a:gd name="T59" fmla="*/ 1339 h 2903"/>
                <a:gd name="T60" fmla="*/ 2368 w 2902"/>
                <a:gd name="T61" fmla="*/ 1222 h 2903"/>
                <a:gd name="T62" fmla="*/ 2283 w 2902"/>
                <a:gd name="T63" fmla="*/ 1110 h 2903"/>
                <a:gd name="T64" fmla="*/ 2194 w 2902"/>
                <a:gd name="T65" fmla="*/ 1004 h 2903"/>
                <a:gd name="T66" fmla="*/ 2100 w 2902"/>
                <a:gd name="T67" fmla="*/ 899 h 2903"/>
                <a:gd name="T68" fmla="*/ 2001 w 2902"/>
                <a:gd name="T69" fmla="*/ 800 h 2903"/>
                <a:gd name="T70" fmla="*/ 1899 w 2902"/>
                <a:gd name="T71" fmla="*/ 707 h 2903"/>
                <a:gd name="T72" fmla="*/ 1791 w 2902"/>
                <a:gd name="T73" fmla="*/ 619 h 2903"/>
                <a:gd name="T74" fmla="*/ 1679 w 2902"/>
                <a:gd name="T75" fmla="*/ 535 h 2903"/>
                <a:gd name="T76" fmla="*/ 1564 w 2902"/>
                <a:gd name="T77" fmla="*/ 456 h 2903"/>
                <a:gd name="T78" fmla="*/ 1445 w 2902"/>
                <a:gd name="T79" fmla="*/ 385 h 2903"/>
                <a:gd name="T80" fmla="*/ 1320 w 2902"/>
                <a:gd name="T81" fmla="*/ 317 h 2903"/>
                <a:gd name="T82" fmla="*/ 1194 w 2902"/>
                <a:gd name="T83" fmla="*/ 256 h 2903"/>
                <a:gd name="T84" fmla="*/ 1064 w 2902"/>
                <a:gd name="T85" fmla="*/ 201 h 2903"/>
                <a:gd name="T86" fmla="*/ 930 w 2902"/>
                <a:gd name="T87" fmla="*/ 152 h 2903"/>
                <a:gd name="T88" fmla="*/ 795 w 2902"/>
                <a:gd name="T89" fmla="*/ 110 h 2903"/>
                <a:gd name="T90" fmla="*/ 655 w 2902"/>
                <a:gd name="T91" fmla="*/ 73 h 2903"/>
                <a:gd name="T92" fmla="*/ 512 w 2902"/>
                <a:gd name="T93" fmla="*/ 44 h 2903"/>
                <a:gd name="T94" fmla="*/ 370 w 2902"/>
                <a:gd name="T95" fmla="*/ 22 h 2903"/>
                <a:gd name="T96" fmla="*/ 223 w 2902"/>
                <a:gd name="T97" fmla="*/ 7 h 2903"/>
                <a:gd name="T98" fmla="*/ 75 w 2902"/>
                <a:gd name="T99" fmla="*/ 0 h 2903"/>
                <a:gd name="T100" fmla="*/ 0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58" y="1744"/>
                  </a:lnTo>
                  <a:lnTo>
                    <a:pt x="119" y="1747"/>
                  </a:lnTo>
                  <a:lnTo>
                    <a:pt x="176" y="1755"/>
                  </a:lnTo>
                  <a:lnTo>
                    <a:pt x="232" y="1766"/>
                  </a:lnTo>
                  <a:lnTo>
                    <a:pt x="289" y="1778"/>
                  </a:lnTo>
                  <a:lnTo>
                    <a:pt x="344" y="1793"/>
                  </a:lnTo>
                  <a:lnTo>
                    <a:pt x="399" y="1811"/>
                  </a:lnTo>
                  <a:lnTo>
                    <a:pt x="452" y="1833"/>
                  </a:lnTo>
                  <a:lnTo>
                    <a:pt x="503" y="1855"/>
                  </a:lnTo>
                  <a:lnTo>
                    <a:pt x="553" y="1881"/>
                  </a:lnTo>
                  <a:lnTo>
                    <a:pt x="602" y="1910"/>
                  </a:lnTo>
                  <a:lnTo>
                    <a:pt x="648" y="1940"/>
                  </a:lnTo>
                  <a:lnTo>
                    <a:pt x="694" y="1973"/>
                  </a:lnTo>
                  <a:lnTo>
                    <a:pt x="738" y="2007"/>
                  </a:lnTo>
                  <a:lnTo>
                    <a:pt x="780" y="2044"/>
                  </a:lnTo>
                  <a:lnTo>
                    <a:pt x="820" y="2082"/>
                  </a:lnTo>
                  <a:lnTo>
                    <a:pt x="859" y="2123"/>
                  </a:lnTo>
                  <a:lnTo>
                    <a:pt x="895" y="2165"/>
                  </a:lnTo>
                  <a:lnTo>
                    <a:pt x="930" y="2209"/>
                  </a:lnTo>
                  <a:lnTo>
                    <a:pt x="963" y="2253"/>
                  </a:lnTo>
                  <a:lnTo>
                    <a:pt x="992" y="2300"/>
                  </a:lnTo>
                  <a:lnTo>
                    <a:pt x="1020" y="2350"/>
                  </a:lnTo>
                  <a:lnTo>
                    <a:pt x="1045" y="2399"/>
                  </a:lnTo>
                  <a:lnTo>
                    <a:pt x="1069" y="2451"/>
                  </a:lnTo>
                  <a:lnTo>
                    <a:pt x="1089" y="2504"/>
                  </a:lnTo>
                  <a:lnTo>
                    <a:pt x="1108" y="2557"/>
                  </a:lnTo>
                  <a:lnTo>
                    <a:pt x="1124" y="2614"/>
                  </a:lnTo>
                  <a:lnTo>
                    <a:pt x="1137" y="2669"/>
                  </a:lnTo>
                  <a:lnTo>
                    <a:pt x="1148" y="2725"/>
                  </a:lnTo>
                  <a:lnTo>
                    <a:pt x="1155" y="2784"/>
                  </a:lnTo>
                  <a:lnTo>
                    <a:pt x="1159" y="2843"/>
                  </a:lnTo>
                  <a:lnTo>
                    <a:pt x="1161" y="2903"/>
                  </a:lnTo>
                  <a:lnTo>
                    <a:pt x="2902" y="2903"/>
                  </a:lnTo>
                  <a:lnTo>
                    <a:pt x="2902" y="2903"/>
                  </a:lnTo>
                  <a:lnTo>
                    <a:pt x="2900" y="2828"/>
                  </a:lnTo>
                  <a:lnTo>
                    <a:pt x="2899" y="2753"/>
                  </a:lnTo>
                  <a:lnTo>
                    <a:pt x="2893" y="2680"/>
                  </a:lnTo>
                  <a:lnTo>
                    <a:pt x="2888" y="2606"/>
                  </a:lnTo>
                  <a:lnTo>
                    <a:pt x="2879" y="2533"/>
                  </a:lnTo>
                  <a:lnTo>
                    <a:pt x="2869" y="2462"/>
                  </a:lnTo>
                  <a:lnTo>
                    <a:pt x="2857" y="2388"/>
                  </a:lnTo>
                  <a:lnTo>
                    <a:pt x="2844" y="2319"/>
                  </a:lnTo>
                  <a:lnTo>
                    <a:pt x="2827" y="2247"/>
                  </a:lnTo>
                  <a:lnTo>
                    <a:pt x="2811" y="2178"/>
                  </a:lnTo>
                  <a:lnTo>
                    <a:pt x="2792" y="2108"/>
                  </a:lnTo>
                  <a:lnTo>
                    <a:pt x="2772" y="2040"/>
                  </a:lnTo>
                  <a:lnTo>
                    <a:pt x="2750" y="1973"/>
                  </a:lnTo>
                  <a:lnTo>
                    <a:pt x="2727" y="1905"/>
                  </a:lnTo>
                  <a:lnTo>
                    <a:pt x="2701" y="1839"/>
                  </a:lnTo>
                  <a:lnTo>
                    <a:pt x="2673" y="1773"/>
                  </a:lnTo>
                  <a:lnTo>
                    <a:pt x="2646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18" y="1458"/>
                  </a:lnTo>
                  <a:lnTo>
                    <a:pt x="2481" y="1397"/>
                  </a:lnTo>
                  <a:lnTo>
                    <a:pt x="2445" y="1339"/>
                  </a:lnTo>
                  <a:lnTo>
                    <a:pt x="2406" y="1280"/>
                  </a:lnTo>
                  <a:lnTo>
                    <a:pt x="2368" y="1222"/>
                  </a:lnTo>
                  <a:lnTo>
                    <a:pt x="2325" y="1165"/>
                  </a:lnTo>
                  <a:lnTo>
                    <a:pt x="2283" y="1110"/>
                  </a:lnTo>
                  <a:lnTo>
                    <a:pt x="2239" y="1057"/>
                  </a:lnTo>
                  <a:lnTo>
                    <a:pt x="2194" y="1004"/>
                  </a:lnTo>
                  <a:lnTo>
                    <a:pt x="2148" y="951"/>
                  </a:lnTo>
                  <a:lnTo>
                    <a:pt x="2100" y="899"/>
                  </a:lnTo>
                  <a:lnTo>
                    <a:pt x="2053" y="850"/>
                  </a:lnTo>
                  <a:lnTo>
                    <a:pt x="2001" y="800"/>
                  </a:lnTo>
                  <a:lnTo>
                    <a:pt x="1952" y="755"/>
                  </a:lnTo>
                  <a:lnTo>
                    <a:pt x="1899" y="707"/>
                  </a:lnTo>
                  <a:lnTo>
                    <a:pt x="1846" y="663"/>
                  </a:lnTo>
                  <a:lnTo>
                    <a:pt x="1791" y="619"/>
                  </a:lnTo>
                  <a:lnTo>
                    <a:pt x="1736" y="577"/>
                  </a:lnTo>
                  <a:lnTo>
                    <a:pt x="1679" y="535"/>
                  </a:lnTo>
                  <a:lnTo>
                    <a:pt x="1622" y="495"/>
                  </a:lnTo>
                  <a:lnTo>
                    <a:pt x="1564" y="456"/>
                  </a:lnTo>
                  <a:lnTo>
                    <a:pt x="1505" y="419"/>
                  </a:lnTo>
                  <a:lnTo>
                    <a:pt x="1445" y="385"/>
                  </a:lnTo>
                  <a:lnTo>
                    <a:pt x="1382" y="350"/>
                  </a:lnTo>
                  <a:lnTo>
                    <a:pt x="1320" y="317"/>
                  </a:lnTo>
                  <a:lnTo>
                    <a:pt x="1258" y="286"/>
                  </a:lnTo>
                  <a:lnTo>
                    <a:pt x="1194" y="256"/>
                  </a:lnTo>
                  <a:lnTo>
                    <a:pt x="1130" y="227"/>
                  </a:lnTo>
                  <a:lnTo>
                    <a:pt x="1064" y="201"/>
                  </a:lnTo>
                  <a:lnTo>
                    <a:pt x="998" y="176"/>
                  </a:lnTo>
                  <a:lnTo>
                    <a:pt x="930" y="152"/>
                  </a:lnTo>
                  <a:lnTo>
                    <a:pt x="862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5" y="73"/>
                  </a:lnTo>
                  <a:lnTo>
                    <a:pt x="584" y="59"/>
                  </a:lnTo>
                  <a:lnTo>
                    <a:pt x="512" y="44"/>
                  </a:lnTo>
                  <a:lnTo>
                    <a:pt x="441" y="33"/>
                  </a:lnTo>
                  <a:lnTo>
                    <a:pt x="370" y="22"/>
                  </a:lnTo>
                  <a:lnTo>
                    <a:pt x="296" y="15"/>
                  </a:lnTo>
                  <a:lnTo>
                    <a:pt x="223" y="7"/>
                  </a:lnTo>
                  <a:lnTo>
                    <a:pt x="148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Freeform: Shape 15"/>
            <p:cNvSpPr/>
            <p:nvPr/>
          </p:nvSpPr>
          <p:spPr bwMode="auto">
            <a:xfrm>
              <a:off x="7200800" y="3744762"/>
              <a:ext cx="1575298" cy="1574212"/>
            </a:xfrm>
            <a:custGeom>
              <a:avLst/>
              <a:gdLst>
                <a:gd name="T0" fmla="*/ 0 w 2902"/>
                <a:gd name="T1" fmla="*/ 2903 h 2903"/>
                <a:gd name="T2" fmla="*/ 75 w 2902"/>
                <a:gd name="T3" fmla="*/ 2903 h 2903"/>
                <a:gd name="T4" fmla="*/ 223 w 2902"/>
                <a:gd name="T5" fmla="*/ 2896 h 2903"/>
                <a:gd name="T6" fmla="*/ 370 w 2902"/>
                <a:gd name="T7" fmla="*/ 2881 h 2903"/>
                <a:gd name="T8" fmla="*/ 512 w 2902"/>
                <a:gd name="T9" fmla="*/ 2859 h 2903"/>
                <a:gd name="T10" fmla="*/ 655 w 2902"/>
                <a:gd name="T11" fmla="*/ 2830 h 2903"/>
                <a:gd name="T12" fmla="*/ 795 w 2902"/>
                <a:gd name="T13" fmla="*/ 2793 h 2903"/>
                <a:gd name="T14" fmla="*/ 930 w 2902"/>
                <a:gd name="T15" fmla="*/ 2751 h 2903"/>
                <a:gd name="T16" fmla="*/ 1064 w 2902"/>
                <a:gd name="T17" fmla="*/ 2702 h 2903"/>
                <a:gd name="T18" fmla="*/ 1194 w 2902"/>
                <a:gd name="T19" fmla="*/ 2647 h 2903"/>
                <a:gd name="T20" fmla="*/ 1320 w 2902"/>
                <a:gd name="T21" fmla="*/ 2586 h 2903"/>
                <a:gd name="T22" fmla="*/ 1445 w 2902"/>
                <a:gd name="T23" fmla="*/ 2518 h 2903"/>
                <a:gd name="T24" fmla="*/ 1564 w 2902"/>
                <a:gd name="T25" fmla="*/ 2447 h 2903"/>
                <a:gd name="T26" fmla="*/ 1679 w 2902"/>
                <a:gd name="T27" fmla="*/ 2368 h 2903"/>
                <a:gd name="T28" fmla="*/ 1791 w 2902"/>
                <a:gd name="T29" fmla="*/ 2284 h 2903"/>
                <a:gd name="T30" fmla="*/ 1899 w 2902"/>
                <a:gd name="T31" fmla="*/ 2196 h 2903"/>
                <a:gd name="T32" fmla="*/ 2001 w 2902"/>
                <a:gd name="T33" fmla="*/ 2103 h 2903"/>
                <a:gd name="T34" fmla="*/ 2100 w 2902"/>
                <a:gd name="T35" fmla="*/ 2004 h 2903"/>
                <a:gd name="T36" fmla="*/ 2194 w 2902"/>
                <a:gd name="T37" fmla="*/ 1899 h 2903"/>
                <a:gd name="T38" fmla="*/ 2283 w 2902"/>
                <a:gd name="T39" fmla="*/ 1793 h 2903"/>
                <a:gd name="T40" fmla="*/ 2368 w 2902"/>
                <a:gd name="T41" fmla="*/ 1681 h 2903"/>
                <a:gd name="T42" fmla="*/ 2445 w 2902"/>
                <a:gd name="T43" fmla="*/ 1564 h 2903"/>
                <a:gd name="T44" fmla="*/ 2518 w 2902"/>
                <a:gd name="T45" fmla="*/ 1445 h 2903"/>
                <a:gd name="T46" fmla="*/ 2586 w 2902"/>
                <a:gd name="T47" fmla="*/ 1322 h 2903"/>
                <a:gd name="T48" fmla="*/ 2646 w 2902"/>
                <a:gd name="T49" fmla="*/ 1194 h 2903"/>
                <a:gd name="T50" fmla="*/ 2701 w 2902"/>
                <a:gd name="T51" fmla="*/ 1064 h 2903"/>
                <a:gd name="T52" fmla="*/ 2750 w 2902"/>
                <a:gd name="T53" fmla="*/ 930 h 2903"/>
                <a:gd name="T54" fmla="*/ 2792 w 2902"/>
                <a:gd name="T55" fmla="*/ 795 h 2903"/>
                <a:gd name="T56" fmla="*/ 2827 w 2902"/>
                <a:gd name="T57" fmla="*/ 656 h 2903"/>
                <a:gd name="T58" fmla="*/ 2857 w 2902"/>
                <a:gd name="T59" fmla="*/ 515 h 2903"/>
                <a:gd name="T60" fmla="*/ 2879 w 2902"/>
                <a:gd name="T61" fmla="*/ 370 h 2903"/>
                <a:gd name="T62" fmla="*/ 2893 w 2902"/>
                <a:gd name="T63" fmla="*/ 223 h 2903"/>
                <a:gd name="T64" fmla="*/ 2900 w 2902"/>
                <a:gd name="T65" fmla="*/ 75 h 2903"/>
                <a:gd name="T66" fmla="*/ 1161 w 2902"/>
                <a:gd name="T67" fmla="*/ 0 h 2903"/>
                <a:gd name="T68" fmla="*/ 1159 w 2902"/>
                <a:gd name="T69" fmla="*/ 60 h 2903"/>
                <a:gd name="T70" fmla="*/ 1148 w 2902"/>
                <a:gd name="T71" fmla="*/ 178 h 2903"/>
                <a:gd name="T72" fmla="*/ 1124 w 2902"/>
                <a:gd name="T73" fmla="*/ 289 h 2903"/>
                <a:gd name="T74" fmla="*/ 1089 w 2902"/>
                <a:gd name="T75" fmla="*/ 399 h 2903"/>
                <a:gd name="T76" fmla="*/ 1045 w 2902"/>
                <a:gd name="T77" fmla="*/ 504 h 2903"/>
                <a:gd name="T78" fmla="*/ 992 w 2902"/>
                <a:gd name="T79" fmla="*/ 603 h 2903"/>
                <a:gd name="T80" fmla="*/ 930 w 2902"/>
                <a:gd name="T81" fmla="*/ 694 h 2903"/>
                <a:gd name="T82" fmla="*/ 859 w 2902"/>
                <a:gd name="T83" fmla="*/ 780 h 2903"/>
                <a:gd name="T84" fmla="*/ 780 w 2902"/>
                <a:gd name="T85" fmla="*/ 859 h 2903"/>
                <a:gd name="T86" fmla="*/ 694 w 2902"/>
                <a:gd name="T87" fmla="*/ 930 h 2903"/>
                <a:gd name="T88" fmla="*/ 602 w 2902"/>
                <a:gd name="T89" fmla="*/ 993 h 2903"/>
                <a:gd name="T90" fmla="*/ 503 w 2902"/>
                <a:gd name="T91" fmla="*/ 1048 h 2903"/>
                <a:gd name="T92" fmla="*/ 399 w 2902"/>
                <a:gd name="T93" fmla="*/ 1092 h 2903"/>
                <a:gd name="T94" fmla="*/ 289 w 2902"/>
                <a:gd name="T95" fmla="*/ 1125 h 2903"/>
                <a:gd name="T96" fmla="*/ 176 w 2902"/>
                <a:gd name="T97" fmla="*/ 1148 h 2903"/>
                <a:gd name="T98" fmla="*/ 58 w 2902"/>
                <a:gd name="T99" fmla="*/ 1159 h 2903"/>
                <a:gd name="T100" fmla="*/ 0 w 2902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48" y="2899"/>
                  </a:lnTo>
                  <a:lnTo>
                    <a:pt x="223" y="2896"/>
                  </a:lnTo>
                  <a:lnTo>
                    <a:pt x="296" y="2888"/>
                  </a:lnTo>
                  <a:lnTo>
                    <a:pt x="370" y="2881"/>
                  </a:lnTo>
                  <a:lnTo>
                    <a:pt x="441" y="2870"/>
                  </a:lnTo>
                  <a:lnTo>
                    <a:pt x="512" y="2859"/>
                  </a:lnTo>
                  <a:lnTo>
                    <a:pt x="584" y="2844"/>
                  </a:lnTo>
                  <a:lnTo>
                    <a:pt x="655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2" y="2773"/>
                  </a:lnTo>
                  <a:lnTo>
                    <a:pt x="930" y="2751"/>
                  </a:lnTo>
                  <a:lnTo>
                    <a:pt x="998" y="2727"/>
                  </a:lnTo>
                  <a:lnTo>
                    <a:pt x="1064" y="2702"/>
                  </a:lnTo>
                  <a:lnTo>
                    <a:pt x="1130" y="2676"/>
                  </a:lnTo>
                  <a:lnTo>
                    <a:pt x="1194" y="2647"/>
                  </a:lnTo>
                  <a:lnTo>
                    <a:pt x="1258" y="2617"/>
                  </a:lnTo>
                  <a:lnTo>
                    <a:pt x="1320" y="2586"/>
                  </a:lnTo>
                  <a:lnTo>
                    <a:pt x="1382" y="2553"/>
                  </a:lnTo>
                  <a:lnTo>
                    <a:pt x="1445" y="2518"/>
                  </a:lnTo>
                  <a:lnTo>
                    <a:pt x="1505" y="2484"/>
                  </a:lnTo>
                  <a:lnTo>
                    <a:pt x="1564" y="2447"/>
                  </a:lnTo>
                  <a:lnTo>
                    <a:pt x="1622" y="2408"/>
                  </a:lnTo>
                  <a:lnTo>
                    <a:pt x="1679" y="2368"/>
                  </a:lnTo>
                  <a:lnTo>
                    <a:pt x="1736" y="2326"/>
                  </a:lnTo>
                  <a:lnTo>
                    <a:pt x="1791" y="2284"/>
                  </a:lnTo>
                  <a:lnTo>
                    <a:pt x="1846" y="2240"/>
                  </a:lnTo>
                  <a:lnTo>
                    <a:pt x="1899" y="2196"/>
                  </a:lnTo>
                  <a:lnTo>
                    <a:pt x="1952" y="2148"/>
                  </a:lnTo>
                  <a:lnTo>
                    <a:pt x="2001" y="2103"/>
                  </a:lnTo>
                  <a:lnTo>
                    <a:pt x="2053" y="2053"/>
                  </a:lnTo>
                  <a:lnTo>
                    <a:pt x="2100" y="2004"/>
                  </a:lnTo>
                  <a:lnTo>
                    <a:pt x="2148" y="1952"/>
                  </a:lnTo>
                  <a:lnTo>
                    <a:pt x="2194" y="1899"/>
                  </a:lnTo>
                  <a:lnTo>
                    <a:pt x="2239" y="1846"/>
                  </a:lnTo>
                  <a:lnTo>
                    <a:pt x="2283" y="1793"/>
                  </a:lnTo>
                  <a:lnTo>
                    <a:pt x="2325" y="1738"/>
                  </a:lnTo>
                  <a:lnTo>
                    <a:pt x="2368" y="1681"/>
                  </a:lnTo>
                  <a:lnTo>
                    <a:pt x="2406" y="1623"/>
                  </a:lnTo>
                  <a:lnTo>
                    <a:pt x="2445" y="1564"/>
                  </a:lnTo>
                  <a:lnTo>
                    <a:pt x="2481" y="1506"/>
                  </a:lnTo>
                  <a:lnTo>
                    <a:pt x="2518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6" y="1194"/>
                  </a:lnTo>
                  <a:lnTo>
                    <a:pt x="2673" y="1130"/>
                  </a:lnTo>
                  <a:lnTo>
                    <a:pt x="2701" y="1064"/>
                  </a:lnTo>
                  <a:lnTo>
                    <a:pt x="2727" y="998"/>
                  </a:lnTo>
                  <a:lnTo>
                    <a:pt x="2750" y="930"/>
                  </a:lnTo>
                  <a:lnTo>
                    <a:pt x="2772" y="863"/>
                  </a:lnTo>
                  <a:lnTo>
                    <a:pt x="2792" y="795"/>
                  </a:lnTo>
                  <a:lnTo>
                    <a:pt x="2811" y="725"/>
                  </a:lnTo>
                  <a:lnTo>
                    <a:pt x="2827" y="656"/>
                  </a:lnTo>
                  <a:lnTo>
                    <a:pt x="2844" y="584"/>
                  </a:lnTo>
                  <a:lnTo>
                    <a:pt x="2857" y="515"/>
                  </a:lnTo>
                  <a:lnTo>
                    <a:pt x="2869" y="441"/>
                  </a:lnTo>
                  <a:lnTo>
                    <a:pt x="2879" y="370"/>
                  </a:lnTo>
                  <a:lnTo>
                    <a:pt x="2888" y="297"/>
                  </a:lnTo>
                  <a:lnTo>
                    <a:pt x="2893" y="223"/>
                  </a:lnTo>
                  <a:lnTo>
                    <a:pt x="2899" y="150"/>
                  </a:lnTo>
                  <a:lnTo>
                    <a:pt x="2900" y="75"/>
                  </a:lnTo>
                  <a:lnTo>
                    <a:pt x="2902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59" y="60"/>
                  </a:lnTo>
                  <a:lnTo>
                    <a:pt x="1155" y="119"/>
                  </a:lnTo>
                  <a:lnTo>
                    <a:pt x="1148" y="178"/>
                  </a:lnTo>
                  <a:lnTo>
                    <a:pt x="1137" y="234"/>
                  </a:lnTo>
                  <a:lnTo>
                    <a:pt x="1124" y="289"/>
                  </a:lnTo>
                  <a:lnTo>
                    <a:pt x="1108" y="346"/>
                  </a:lnTo>
                  <a:lnTo>
                    <a:pt x="1089" y="399"/>
                  </a:lnTo>
                  <a:lnTo>
                    <a:pt x="1069" y="452"/>
                  </a:lnTo>
                  <a:lnTo>
                    <a:pt x="1045" y="504"/>
                  </a:lnTo>
                  <a:lnTo>
                    <a:pt x="1020" y="553"/>
                  </a:lnTo>
                  <a:lnTo>
                    <a:pt x="992" y="603"/>
                  </a:lnTo>
                  <a:lnTo>
                    <a:pt x="963" y="650"/>
                  </a:lnTo>
                  <a:lnTo>
                    <a:pt x="930" y="694"/>
                  </a:lnTo>
                  <a:lnTo>
                    <a:pt x="895" y="738"/>
                  </a:lnTo>
                  <a:lnTo>
                    <a:pt x="859" y="780"/>
                  </a:lnTo>
                  <a:lnTo>
                    <a:pt x="820" y="821"/>
                  </a:lnTo>
                  <a:lnTo>
                    <a:pt x="780" y="859"/>
                  </a:lnTo>
                  <a:lnTo>
                    <a:pt x="738" y="896"/>
                  </a:lnTo>
                  <a:lnTo>
                    <a:pt x="694" y="930"/>
                  </a:lnTo>
                  <a:lnTo>
                    <a:pt x="648" y="963"/>
                  </a:lnTo>
                  <a:lnTo>
                    <a:pt x="602" y="993"/>
                  </a:lnTo>
                  <a:lnTo>
                    <a:pt x="553" y="1022"/>
                  </a:lnTo>
                  <a:lnTo>
                    <a:pt x="503" y="1048"/>
                  </a:lnTo>
                  <a:lnTo>
                    <a:pt x="452" y="1070"/>
                  </a:lnTo>
                  <a:lnTo>
                    <a:pt x="399" y="1092"/>
                  </a:lnTo>
                  <a:lnTo>
                    <a:pt x="344" y="1110"/>
                  </a:lnTo>
                  <a:lnTo>
                    <a:pt x="289" y="1125"/>
                  </a:lnTo>
                  <a:lnTo>
                    <a:pt x="232" y="1137"/>
                  </a:lnTo>
                  <a:lnTo>
                    <a:pt x="176" y="1148"/>
                  </a:lnTo>
                  <a:lnTo>
                    <a:pt x="119" y="1156"/>
                  </a:lnTo>
                  <a:lnTo>
                    <a:pt x="58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5" name="Freeform: Shape 16"/>
            <p:cNvSpPr/>
            <p:nvPr/>
          </p:nvSpPr>
          <p:spPr bwMode="auto">
            <a:xfrm>
              <a:off x="3420954" y="2169467"/>
              <a:ext cx="1575298" cy="1575295"/>
            </a:xfrm>
            <a:custGeom>
              <a:avLst/>
              <a:gdLst>
                <a:gd name="T0" fmla="*/ 2902 w 2902"/>
                <a:gd name="T1" fmla="*/ 0 h 2903"/>
                <a:gd name="T2" fmla="*/ 2827 w 2902"/>
                <a:gd name="T3" fmla="*/ 0 h 2903"/>
                <a:gd name="T4" fmla="*/ 2679 w 2902"/>
                <a:gd name="T5" fmla="*/ 7 h 2903"/>
                <a:gd name="T6" fmla="*/ 2532 w 2902"/>
                <a:gd name="T7" fmla="*/ 22 h 2903"/>
                <a:gd name="T8" fmla="*/ 2390 w 2902"/>
                <a:gd name="T9" fmla="*/ 44 h 2903"/>
                <a:gd name="T10" fmla="*/ 2247 w 2902"/>
                <a:gd name="T11" fmla="*/ 73 h 2903"/>
                <a:gd name="T12" fmla="*/ 2107 w 2902"/>
                <a:gd name="T13" fmla="*/ 110 h 2903"/>
                <a:gd name="T14" fmla="*/ 1972 w 2902"/>
                <a:gd name="T15" fmla="*/ 152 h 2903"/>
                <a:gd name="T16" fmla="*/ 1838 w 2902"/>
                <a:gd name="T17" fmla="*/ 201 h 2903"/>
                <a:gd name="T18" fmla="*/ 1708 w 2902"/>
                <a:gd name="T19" fmla="*/ 256 h 2903"/>
                <a:gd name="T20" fmla="*/ 1582 w 2902"/>
                <a:gd name="T21" fmla="*/ 317 h 2903"/>
                <a:gd name="T22" fmla="*/ 1457 w 2902"/>
                <a:gd name="T23" fmla="*/ 385 h 2903"/>
                <a:gd name="T24" fmla="*/ 1338 w 2902"/>
                <a:gd name="T25" fmla="*/ 456 h 2903"/>
                <a:gd name="T26" fmla="*/ 1223 w 2902"/>
                <a:gd name="T27" fmla="*/ 535 h 2903"/>
                <a:gd name="T28" fmla="*/ 1111 w 2902"/>
                <a:gd name="T29" fmla="*/ 619 h 2903"/>
                <a:gd name="T30" fmla="*/ 1003 w 2902"/>
                <a:gd name="T31" fmla="*/ 707 h 2903"/>
                <a:gd name="T32" fmla="*/ 901 w 2902"/>
                <a:gd name="T33" fmla="*/ 800 h 2903"/>
                <a:gd name="T34" fmla="*/ 802 w 2902"/>
                <a:gd name="T35" fmla="*/ 899 h 2903"/>
                <a:gd name="T36" fmla="*/ 708 w 2902"/>
                <a:gd name="T37" fmla="*/ 1004 h 2903"/>
                <a:gd name="T38" fmla="*/ 619 w 2902"/>
                <a:gd name="T39" fmla="*/ 1110 h 2903"/>
                <a:gd name="T40" fmla="*/ 534 w 2902"/>
                <a:gd name="T41" fmla="*/ 1222 h 2903"/>
                <a:gd name="T42" fmla="*/ 457 w 2902"/>
                <a:gd name="T43" fmla="*/ 1339 h 2903"/>
                <a:gd name="T44" fmla="*/ 384 w 2902"/>
                <a:gd name="T45" fmla="*/ 1458 h 2903"/>
                <a:gd name="T46" fmla="*/ 316 w 2902"/>
                <a:gd name="T47" fmla="*/ 1581 h 2903"/>
                <a:gd name="T48" fmla="*/ 256 w 2902"/>
                <a:gd name="T49" fmla="*/ 1709 h 2903"/>
                <a:gd name="T50" fmla="*/ 201 w 2902"/>
                <a:gd name="T51" fmla="*/ 1839 h 2903"/>
                <a:gd name="T52" fmla="*/ 152 w 2902"/>
                <a:gd name="T53" fmla="*/ 1973 h 2903"/>
                <a:gd name="T54" fmla="*/ 110 w 2902"/>
                <a:gd name="T55" fmla="*/ 2108 h 2903"/>
                <a:gd name="T56" fmla="*/ 75 w 2902"/>
                <a:gd name="T57" fmla="*/ 2247 h 2903"/>
                <a:gd name="T58" fmla="*/ 45 w 2902"/>
                <a:gd name="T59" fmla="*/ 2388 h 2903"/>
                <a:gd name="T60" fmla="*/ 23 w 2902"/>
                <a:gd name="T61" fmla="*/ 2533 h 2903"/>
                <a:gd name="T62" fmla="*/ 9 w 2902"/>
                <a:gd name="T63" fmla="*/ 2680 h 2903"/>
                <a:gd name="T64" fmla="*/ 2 w 2902"/>
                <a:gd name="T65" fmla="*/ 2828 h 2903"/>
                <a:gd name="T66" fmla="*/ 1741 w 2902"/>
                <a:gd name="T67" fmla="*/ 2903 h 2903"/>
                <a:gd name="T68" fmla="*/ 1743 w 2902"/>
                <a:gd name="T69" fmla="*/ 2843 h 2903"/>
                <a:gd name="T70" fmla="*/ 1754 w 2902"/>
                <a:gd name="T71" fmla="*/ 2725 h 2903"/>
                <a:gd name="T72" fmla="*/ 1778 w 2902"/>
                <a:gd name="T73" fmla="*/ 2614 h 2903"/>
                <a:gd name="T74" fmla="*/ 1813 w 2902"/>
                <a:gd name="T75" fmla="*/ 2504 h 2903"/>
                <a:gd name="T76" fmla="*/ 1857 w 2902"/>
                <a:gd name="T77" fmla="*/ 2399 h 2903"/>
                <a:gd name="T78" fmla="*/ 1910 w 2902"/>
                <a:gd name="T79" fmla="*/ 2300 h 2903"/>
                <a:gd name="T80" fmla="*/ 1972 w 2902"/>
                <a:gd name="T81" fmla="*/ 2209 h 2903"/>
                <a:gd name="T82" fmla="*/ 2043 w 2902"/>
                <a:gd name="T83" fmla="*/ 2123 h 2903"/>
                <a:gd name="T84" fmla="*/ 2122 w 2902"/>
                <a:gd name="T85" fmla="*/ 2044 h 2903"/>
                <a:gd name="T86" fmla="*/ 2208 w 2902"/>
                <a:gd name="T87" fmla="*/ 1973 h 2903"/>
                <a:gd name="T88" fmla="*/ 2300 w 2902"/>
                <a:gd name="T89" fmla="*/ 1910 h 2903"/>
                <a:gd name="T90" fmla="*/ 2399 w 2902"/>
                <a:gd name="T91" fmla="*/ 1855 h 2903"/>
                <a:gd name="T92" fmla="*/ 2503 w 2902"/>
                <a:gd name="T93" fmla="*/ 1811 h 2903"/>
                <a:gd name="T94" fmla="*/ 2613 w 2902"/>
                <a:gd name="T95" fmla="*/ 1778 h 2903"/>
                <a:gd name="T96" fmla="*/ 2726 w 2902"/>
                <a:gd name="T97" fmla="*/ 1755 h 2903"/>
                <a:gd name="T98" fmla="*/ 2844 w 2902"/>
                <a:gd name="T99" fmla="*/ 1744 h 2903"/>
                <a:gd name="T100" fmla="*/ 2902 w 2902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2902" y="1742"/>
                  </a:moveTo>
                  <a:lnTo>
                    <a:pt x="2902" y="0"/>
                  </a:lnTo>
                  <a:lnTo>
                    <a:pt x="2902" y="0"/>
                  </a:lnTo>
                  <a:lnTo>
                    <a:pt x="2827" y="0"/>
                  </a:lnTo>
                  <a:lnTo>
                    <a:pt x="2754" y="4"/>
                  </a:lnTo>
                  <a:lnTo>
                    <a:pt x="2679" y="7"/>
                  </a:lnTo>
                  <a:lnTo>
                    <a:pt x="2606" y="15"/>
                  </a:lnTo>
                  <a:lnTo>
                    <a:pt x="2532" y="22"/>
                  </a:lnTo>
                  <a:lnTo>
                    <a:pt x="2461" y="33"/>
                  </a:lnTo>
                  <a:lnTo>
                    <a:pt x="2390" y="44"/>
                  </a:lnTo>
                  <a:lnTo>
                    <a:pt x="2318" y="59"/>
                  </a:lnTo>
                  <a:lnTo>
                    <a:pt x="2247" y="73"/>
                  </a:lnTo>
                  <a:lnTo>
                    <a:pt x="2177" y="92"/>
                  </a:lnTo>
                  <a:lnTo>
                    <a:pt x="2107" y="110"/>
                  </a:lnTo>
                  <a:lnTo>
                    <a:pt x="2040" y="130"/>
                  </a:lnTo>
                  <a:lnTo>
                    <a:pt x="1972" y="152"/>
                  </a:lnTo>
                  <a:lnTo>
                    <a:pt x="1904" y="176"/>
                  </a:lnTo>
                  <a:lnTo>
                    <a:pt x="1838" y="201"/>
                  </a:lnTo>
                  <a:lnTo>
                    <a:pt x="1772" y="227"/>
                  </a:lnTo>
                  <a:lnTo>
                    <a:pt x="1708" y="256"/>
                  </a:lnTo>
                  <a:lnTo>
                    <a:pt x="1644" y="286"/>
                  </a:lnTo>
                  <a:lnTo>
                    <a:pt x="1582" y="317"/>
                  </a:lnTo>
                  <a:lnTo>
                    <a:pt x="1520" y="350"/>
                  </a:lnTo>
                  <a:lnTo>
                    <a:pt x="1457" y="385"/>
                  </a:lnTo>
                  <a:lnTo>
                    <a:pt x="1397" y="419"/>
                  </a:lnTo>
                  <a:lnTo>
                    <a:pt x="1338" y="456"/>
                  </a:lnTo>
                  <a:lnTo>
                    <a:pt x="1280" y="495"/>
                  </a:lnTo>
                  <a:lnTo>
                    <a:pt x="1223" y="535"/>
                  </a:lnTo>
                  <a:lnTo>
                    <a:pt x="1166" y="577"/>
                  </a:lnTo>
                  <a:lnTo>
                    <a:pt x="1111" y="619"/>
                  </a:lnTo>
                  <a:lnTo>
                    <a:pt x="1056" y="663"/>
                  </a:lnTo>
                  <a:lnTo>
                    <a:pt x="1003" y="707"/>
                  </a:lnTo>
                  <a:lnTo>
                    <a:pt x="950" y="755"/>
                  </a:lnTo>
                  <a:lnTo>
                    <a:pt x="901" y="800"/>
                  </a:lnTo>
                  <a:lnTo>
                    <a:pt x="849" y="850"/>
                  </a:lnTo>
                  <a:lnTo>
                    <a:pt x="802" y="899"/>
                  </a:lnTo>
                  <a:lnTo>
                    <a:pt x="754" y="951"/>
                  </a:lnTo>
                  <a:lnTo>
                    <a:pt x="708" y="1004"/>
                  </a:lnTo>
                  <a:lnTo>
                    <a:pt x="663" y="1057"/>
                  </a:lnTo>
                  <a:lnTo>
                    <a:pt x="619" y="1110"/>
                  </a:lnTo>
                  <a:lnTo>
                    <a:pt x="577" y="1165"/>
                  </a:lnTo>
                  <a:lnTo>
                    <a:pt x="534" y="1222"/>
                  </a:lnTo>
                  <a:lnTo>
                    <a:pt x="496" y="1280"/>
                  </a:lnTo>
                  <a:lnTo>
                    <a:pt x="457" y="1339"/>
                  </a:lnTo>
                  <a:lnTo>
                    <a:pt x="421" y="1397"/>
                  </a:lnTo>
                  <a:lnTo>
                    <a:pt x="384" y="1458"/>
                  </a:lnTo>
                  <a:lnTo>
                    <a:pt x="349" y="1518"/>
                  </a:lnTo>
                  <a:lnTo>
                    <a:pt x="316" y="1581"/>
                  </a:lnTo>
                  <a:lnTo>
                    <a:pt x="285" y="1645"/>
                  </a:lnTo>
                  <a:lnTo>
                    <a:pt x="256" y="1709"/>
                  </a:lnTo>
                  <a:lnTo>
                    <a:pt x="229" y="1773"/>
                  </a:lnTo>
                  <a:lnTo>
                    <a:pt x="201" y="1839"/>
                  </a:lnTo>
                  <a:lnTo>
                    <a:pt x="175" y="1905"/>
                  </a:lnTo>
                  <a:lnTo>
                    <a:pt x="152" y="1973"/>
                  </a:lnTo>
                  <a:lnTo>
                    <a:pt x="130" y="2040"/>
                  </a:lnTo>
                  <a:lnTo>
                    <a:pt x="110" y="2108"/>
                  </a:lnTo>
                  <a:lnTo>
                    <a:pt x="91" y="2178"/>
                  </a:lnTo>
                  <a:lnTo>
                    <a:pt x="75" y="2247"/>
                  </a:lnTo>
                  <a:lnTo>
                    <a:pt x="58" y="2319"/>
                  </a:lnTo>
                  <a:lnTo>
                    <a:pt x="45" y="2388"/>
                  </a:lnTo>
                  <a:lnTo>
                    <a:pt x="33" y="2462"/>
                  </a:lnTo>
                  <a:lnTo>
                    <a:pt x="23" y="2533"/>
                  </a:lnTo>
                  <a:lnTo>
                    <a:pt x="14" y="2606"/>
                  </a:lnTo>
                  <a:lnTo>
                    <a:pt x="9" y="2680"/>
                  </a:lnTo>
                  <a:lnTo>
                    <a:pt x="3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1" y="2903"/>
                  </a:lnTo>
                  <a:lnTo>
                    <a:pt x="1741" y="2903"/>
                  </a:lnTo>
                  <a:lnTo>
                    <a:pt x="1743" y="2843"/>
                  </a:lnTo>
                  <a:lnTo>
                    <a:pt x="1747" y="2784"/>
                  </a:lnTo>
                  <a:lnTo>
                    <a:pt x="1754" y="2725"/>
                  </a:lnTo>
                  <a:lnTo>
                    <a:pt x="1765" y="2669"/>
                  </a:lnTo>
                  <a:lnTo>
                    <a:pt x="1778" y="2614"/>
                  </a:lnTo>
                  <a:lnTo>
                    <a:pt x="1794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2" y="2350"/>
                  </a:lnTo>
                  <a:lnTo>
                    <a:pt x="1910" y="2300"/>
                  </a:lnTo>
                  <a:lnTo>
                    <a:pt x="1939" y="2253"/>
                  </a:lnTo>
                  <a:lnTo>
                    <a:pt x="1972" y="2209"/>
                  </a:lnTo>
                  <a:lnTo>
                    <a:pt x="2007" y="2165"/>
                  </a:lnTo>
                  <a:lnTo>
                    <a:pt x="2043" y="2123"/>
                  </a:lnTo>
                  <a:lnTo>
                    <a:pt x="2082" y="2082"/>
                  </a:lnTo>
                  <a:lnTo>
                    <a:pt x="2122" y="2044"/>
                  </a:lnTo>
                  <a:lnTo>
                    <a:pt x="2164" y="2007"/>
                  </a:lnTo>
                  <a:lnTo>
                    <a:pt x="2208" y="1973"/>
                  </a:lnTo>
                  <a:lnTo>
                    <a:pt x="2254" y="1940"/>
                  </a:lnTo>
                  <a:lnTo>
                    <a:pt x="2300" y="1910"/>
                  </a:lnTo>
                  <a:lnTo>
                    <a:pt x="2349" y="1881"/>
                  </a:lnTo>
                  <a:lnTo>
                    <a:pt x="2399" y="1855"/>
                  </a:lnTo>
                  <a:lnTo>
                    <a:pt x="2450" y="1833"/>
                  </a:lnTo>
                  <a:lnTo>
                    <a:pt x="2503" y="1811"/>
                  </a:lnTo>
                  <a:lnTo>
                    <a:pt x="2558" y="1793"/>
                  </a:lnTo>
                  <a:lnTo>
                    <a:pt x="2613" y="1778"/>
                  </a:lnTo>
                  <a:lnTo>
                    <a:pt x="2670" y="1766"/>
                  </a:lnTo>
                  <a:lnTo>
                    <a:pt x="2726" y="1755"/>
                  </a:lnTo>
                  <a:lnTo>
                    <a:pt x="2783" y="1747"/>
                  </a:lnTo>
                  <a:lnTo>
                    <a:pt x="2844" y="1744"/>
                  </a:lnTo>
                  <a:lnTo>
                    <a:pt x="2902" y="1742"/>
                  </a:lnTo>
                  <a:lnTo>
                    <a:pt x="2902" y="174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6" name="Freeform: Shape 17"/>
            <p:cNvSpPr/>
            <p:nvPr/>
          </p:nvSpPr>
          <p:spPr bwMode="auto">
            <a:xfrm>
              <a:off x="4996252" y="3744762"/>
              <a:ext cx="1575298" cy="1574212"/>
            </a:xfrm>
            <a:custGeom>
              <a:avLst/>
              <a:gdLst>
                <a:gd name="T0" fmla="*/ 0 w 2905"/>
                <a:gd name="T1" fmla="*/ 2903 h 2903"/>
                <a:gd name="T2" fmla="*/ 75 w 2905"/>
                <a:gd name="T3" fmla="*/ 2903 h 2903"/>
                <a:gd name="T4" fmla="*/ 224 w 2905"/>
                <a:gd name="T5" fmla="*/ 2896 h 2903"/>
                <a:gd name="T6" fmla="*/ 370 w 2905"/>
                <a:gd name="T7" fmla="*/ 2881 h 2903"/>
                <a:gd name="T8" fmla="*/ 515 w 2905"/>
                <a:gd name="T9" fmla="*/ 2859 h 2903"/>
                <a:gd name="T10" fmla="*/ 656 w 2905"/>
                <a:gd name="T11" fmla="*/ 2830 h 2903"/>
                <a:gd name="T12" fmla="*/ 795 w 2905"/>
                <a:gd name="T13" fmla="*/ 2793 h 2903"/>
                <a:gd name="T14" fmla="*/ 932 w 2905"/>
                <a:gd name="T15" fmla="*/ 2751 h 2903"/>
                <a:gd name="T16" fmla="*/ 1066 w 2905"/>
                <a:gd name="T17" fmla="*/ 2702 h 2903"/>
                <a:gd name="T18" fmla="*/ 1196 w 2905"/>
                <a:gd name="T19" fmla="*/ 2647 h 2903"/>
                <a:gd name="T20" fmla="*/ 1322 w 2905"/>
                <a:gd name="T21" fmla="*/ 2586 h 2903"/>
                <a:gd name="T22" fmla="*/ 1445 w 2905"/>
                <a:gd name="T23" fmla="*/ 2518 h 2903"/>
                <a:gd name="T24" fmla="*/ 1566 w 2905"/>
                <a:gd name="T25" fmla="*/ 2447 h 2903"/>
                <a:gd name="T26" fmla="*/ 1681 w 2905"/>
                <a:gd name="T27" fmla="*/ 2368 h 2903"/>
                <a:gd name="T28" fmla="*/ 1793 w 2905"/>
                <a:gd name="T29" fmla="*/ 2284 h 2903"/>
                <a:gd name="T30" fmla="*/ 1901 w 2905"/>
                <a:gd name="T31" fmla="*/ 2196 h 2903"/>
                <a:gd name="T32" fmla="*/ 2004 w 2905"/>
                <a:gd name="T33" fmla="*/ 2103 h 2903"/>
                <a:gd name="T34" fmla="*/ 2103 w 2905"/>
                <a:gd name="T35" fmla="*/ 2004 h 2903"/>
                <a:gd name="T36" fmla="*/ 2196 w 2905"/>
                <a:gd name="T37" fmla="*/ 1899 h 2903"/>
                <a:gd name="T38" fmla="*/ 2284 w 2905"/>
                <a:gd name="T39" fmla="*/ 1793 h 2903"/>
                <a:gd name="T40" fmla="*/ 2368 w 2905"/>
                <a:gd name="T41" fmla="*/ 1681 h 2903"/>
                <a:gd name="T42" fmla="*/ 2447 w 2905"/>
                <a:gd name="T43" fmla="*/ 1564 h 2903"/>
                <a:gd name="T44" fmla="*/ 2520 w 2905"/>
                <a:gd name="T45" fmla="*/ 1445 h 2903"/>
                <a:gd name="T46" fmla="*/ 2586 w 2905"/>
                <a:gd name="T47" fmla="*/ 1322 h 2903"/>
                <a:gd name="T48" fmla="*/ 2648 w 2905"/>
                <a:gd name="T49" fmla="*/ 1194 h 2903"/>
                <a:gd name="T50" fmla="*/ 2703 w 2905"/>
                <a:gd name="T51" fmla="*/ 1064 h 2903"/>
                <a:gd name="T52" fmla="*/ 2751 w 2905"/>
                <a:gd name="T53" fmla="*/ 930 h 2903"/>
                <a:gd name="T54" fmla="*/ 2793 w 2905"/>
                <a:gd name="T55" fmla="*/ 795 h 2903"/>
                <a:gd name="T56" fmla="*/ 2830 w 2905"/>
                <a:gd name="T57" fmla="*/ 656 h 2903"/>
                <a:gd name="T58" fmla="*/ 2859 w 2905"/>
                <a:gd name="T59" fmla="*/ 515 h 2903"/>
                <a:gd name="T60" fmla="*/ 2881 w 2905"/>
                <a:gd name="T61" fmla="*/ 370 h 2903"/>
                <a:gd name="T62" fmla="*/ 2896 w 2905"/>
                <a:gd name="T63" fmla="*/ 223 h 2903"/>
                <a:gd name="T64" fmla="*/ 2903 w 2905"/>
                <a:gd name="T65" fmla="*/ 75 h 2903"/>
                <a:gd name="T66" fmla="*/ 1161 w 2905"/>
                <a:gd name="T67" fmla="*/ 0 h 2903"/>
                <a:gd name="T68" fmla="*/ 1161 w 2905"/>
                <a:gd name="T69" fmla="*/ 60 h 2903"/>
                <a:gd name="T70" fmla="*/ 1148 w 2905"/>
                <a:gd name="T71" fmla="*/ 178 h 2903"/>
                <a:gd name="T72" fmla="*/ 1125 w 2905"/>
                <a:gd name="T73" fmla="*/ 289 h 2903"/>
                <a:gd name="T74" fmla="*/ 1092 w 2905"/>
                <a:gd name="T75" fmla="*/ 399 h 2903"/>
                <a:gd name="T76" fmla="*/ 1048 w 2905"/>
                <a:gd name="T77" fmla="*/ 504 h 2903"/>
                <a:gd name="T78" fmla="*/ 995 w 2905"/>
                <a:gd name="T79" fmla="*/ 603 h 2903"/>
                <a:gd name="T80" fmla="*/ 931 w 2905"/>
                <a:gd name="T81" fmla="*/ 694 h 2903"/>
                <a:gd name="T82" fmla="*/ 861 w 2905"/>
                <a:gd name="T83" fmla="*/ 780 h 2903"/>
                <a:gd name="T84" fmla="*/ 782 w 2905"/>
                <a:gd name="T85" fmla="*/ 859 h 2903"/>
                <a:gd name="T86" fmla="*/ 696 w 2905"/>
                <a:gd name="T87" fmla="*/ 930 h 2903"/>
                <a:gd name="T88" fmla="*/ 603 w 2905"/>
                <a:gd name="T89" fmla="*/ 993 h 2903"/>
                <a:gd name="T90" fmla="*/ 504 w 2905"/>
                <a:gd name="T91" fmla="*/ 1048 h 2903"/>
                <a:gd name="T92" fmla="*/ 399 w 2905"/>
                <a:gd name="T93" fmla="*/ 1092 h 2903"/>
                <a:gd name="T94" fmla="*/ 291 w 2905"/>
                <a:gd name="T95" fmla="*/ 1125 h 2903"/>
                <a:gd name="T96" fmla="*/ 178 w 2905"/>
                <a:gd name="T97" fmla="*/ 1148 h 2903"/>
                <a:gd name="T98" fmla="*/ 61 w 2905"/>
                <a:gd name="T99" fmla="*/ 1159 h 2903"/>
                <a:gd name="T100" fmla="*/ 0 w 2905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50" y="2899"/>
                  </a:lnTo>
                  <a:lnTo>
                    <a:pt x="224" y="2896"/>
                  </a:lnTo>
                  <a:lnTo>
                    <a:pt x="297" y="2888"/>
                  </a:lnTo>
                  <a:lnTo>
                    <a:pt x="370" y="2881"/>
                  </a:lnTo>
                  <a:lnTo>
                    <a:pt x="443" y="2870"/>
                  </a:lnTo>
                  <a:lnTo>
                    <a:pt x="515" y="2859"/>
                  </a:lnTo>
                  <a:lnTo>
                    <a:pt x="586" y="2844"/>
                  </a:lnTo>
                  <a:lnTo>
                    <a:pt x="656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5" y="2773"/>
                  </a:lnTo>
                  <a:lnTo>
                    <a:pt x="932" y="2751"/>
                  </a:lnTo>
                  <a:lnTo>
                    <a:pt x="998" y="2727"/>
                  </a:lnTo>
                  <a:lnTo>
                    <a:pt x="1066" y="2702"/>
                  </a:lnTo>
                  <a:lnTo>
                    <a:pt x="1130" y="2676"/>
                  </a:lnTo>
                  <a:lnTo>
                    <a:pt x="1196" y="2647"/>
                  </a:lnTo>
                  <a:lnTo>
                    <a:pt x="1260" y="2617"/>
                  </a:lnTo>
                  <a:lnTo>
                    <a:pt x="1322" y="2586"/>
                  </a:lnTo>
                  <a:lnTo>
                    <a:pt x="1385" y="2553"/>
                  </a:lnTo>
                  <a:lnTo>
                    <a:pt x="1445" y="2518"/>
                  </a:lnTo>
                  <a:lnTo>
                    <a:pt x="1506" y="2484"/>
                  </a:lnTo>
                  <a:lnTo>
                    <a:pt x="1566" y="2447"/>
                  </a:lnTo>
                  <a:lnTo>
                    <a:pt x="1625" y="2408"/>
                  </a:lnTo>
                  <a:lnTo>
                    <a:pt x="1681" y="2368"/>
                  </a:lnTo>
                  <a:lnTo>
                    <a:pt x="1738" y="2326"/>
                  </a:lnTo>
                  <a:lnTo>
                    <a:pt x="1793" y="2284"/>
                  </a:lnTo>
                  <a:lnTo>
                    <a:pt x="1848" y="2240"/>
                  </a:lnTo>
                  <a:lnTo>
                    <a:pt x="1901" y="2196"/>
                  </a:lnTo>
                  <a:lnTo>
                    <a:pt x="1952" y="2148"/>
                  </a:lnTo>
                  <a:lnTo>
                    <a:pt x="2004" y="2103"/>
                  </a:lnTo>
                  <a:lnTo>
                    <a:pt x="2053" y="2053"/>
                  </a:lnTo>
                  <a:lnTo>
                    <a:pt x="2103" y="2004"/>
                  </a:lnTo>
                  <a:lnTo>
                    <a:pt x="2150" y="1952"/>
                  </a:lnTo>
                  <a:lnTo>
                    <a:pt x="2196" y="1899"/>
                  </a:lnTo>
                  <a:lnTo>
                    <a:pt x="2242" y="1846"/>
                  </a:lnTo>
                  <a:lnTo>
                    <a:pt x="2284" y="1793"/>
                  </a:lnTo>
                  <a:lnTo>
                    <a:pt x="2328" y="1738"/>
                  </a:lnTo>
                  <a:lnTo>
                    <a:pt x="2368" y="1681"/>
                  </a:lnTo>
                  <a:lnTo>
                    <a:pt x="2408" y="1623"/>
                  </a:lnTo>
                  <a:lnTo>
                    <a:pt x="2447" y="1564"/>
                  </a:lnTo>
                  <a:lnTo>
                    <a:pt x="2483" y="1506"/>
                  </a:lnTo>
                  <a:lnTo>
                    <a:pt x="2520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8" y="1194"/>
                  </a:lnTo>
                  <a:lnTo>
                    <a:pt x="2676" y="1130"/>
                  </a:lnTo>
                  <a:lnTo>
                    <a:pt x="2703" y="1064"/>
                  </a:lnTo>
                  <a:lnTo>
                    <a:pt x="2727" y="998"/>
                  </a:lnTo>
                  <a:lnTo>
                    <a:pt x="2751" y="930"/>
                  </a:lnTo>
                  <a:lnTo>
                    <a:pt x="2773" y="863"/>
                  </a:lnTo>
                  <a:lnTo>
                    <a:pt x="2793" y="795"/>
                  </a:lnTo>
                  <a:lnTo>
                    <a:pt x="2813" y="725"/>
                  </a:lnTo>
                  <a:lnTo>
                    <a:pt x="2830" y="656"/>
                  </a:lnTo>
                  <a:lnTo>
                    <a:pt x="2844" y="584"/>
                  </a:lnTo>
                  <a:lnTo>
                    <a:pt x="2859" y="515"/>
                  </a:lnTo>
                  <a:lnTo>
                    <a:pt x="2870" y="441"/>
                  </a:lnTo>
                  <a:lnTo>
                    <a:pt x="2881" y="370"/>
                  </a:lnTo>
                  <a:lnTo>
                    <a:pt x="2888" y="297"/>
                  </a:lnTo>
                  <a:lnTo>
                    <a:pt x="2896" y="223"/>
                  </a:lnTo>
                  <a:lnTo>
                    <a:pt x="2901" y="150"/>
                  </a:lnTo>
                  <a:lnTo>
                    <a:pt x="2903" y="75"/>
                  </a:lnTo>
                  <a:lnTo>
                    <a:pt x="2905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61" y="60"/>
                  </a:lnTo>
                  <a:lnTo>
                    <a:pt x="1156" y="119"/>
                  </a:lnTo>
                  <a:lnTo>
                    <a:pt x="1148" y="178"/>
                  </a:lnTo>
                  <a:lnTo>
                    <a:pt x="1139" y="234"/>
                  </a:lnTo>
                  <a:lnTo>
                    <a:pt x="1125" y="289"/>
                  </a:lnTo>
                  <a:lnTo>
                    <a:pt x="1110" y="346"/>
                  </a:lnTo>
                  <a:lnTo>
                    <a:pt x="1092" y="399"/>
                  </a:lnTo>
                  <a:lnTo>
                    <a:pt x="1072" y="452"/>
                  </a:lnTo>
                  <a:lnTo>
                    <a:pt x="1048" y="504"/>
                  </a:lnTo>
                  <a:lnTo>
                    <a:pt x="1022" y="553"/>
                  </a:lnTo>
                  <a:lnTo>
                    <a:pt x="995" y="603"/>
                  </a:lnTo>
                  <a:lnTo>
                    <a:pt x="964" y="650"/>
                  </a:lnTo>
                  <a:lnTo>
                    <a:pt x="931" y="694"/>
                  </a:lnTo>
                  <a:lnTo>
                    <a:pt x="898" y="738"/>
                  </a:lnTo>
                  <a:lnTo>
                    <a:pt x="861" y="780"/>
                  </a:lnTo>
                  <a:lnTo>
                    <a:pt x="823" y="821"/>
                  </a:lnTo>
                  <a:lnTo>
                    <a:pt x="782" y="859"/>
                  </a:lnTo>
                  <a:lnTo>
                    <a:pt x="740" y="896"/>
                  </a:lnTo>
                  <a:lnTo>
                    <a:pt x="696" y="930"/>
                  </a:lnTo>
                  <a:lnTo>
                    <a:pt x="650" y="963"/>
                  </a:lnTo>
                  <a:lnTo>
                    <a:pt x="603" y="993"/>
                  </a:lnTo>
                  <a:lnTo>
                    <a:pt x="555" y="1022"/>
                  </a:lnTo>
                  <a:lnTo>
                    <a:pt x="504" y="1048"/>
                  </a:lnTo>
                  <a:lnTo>
                    <a:pt x="453" y="1070"/>
                  </a:lnTo>
                  <a:lnTo>
                    <a:pt x="399" y="1092"/>
                  </a:lnTo>
                  <a:lnTo>
                    <a:pt x="346" y="1110"/>
                  </a:lnTo>
                  <a:lnTo>
                    <a:pt x="291" y="1125"/>
                  </a:lnTo>
                  <a:lnTo>
                    <a:pt x="235" y="1137"/>
                  </a:lnTo>
                  <a:lnTo>
                    <a:pt x="178" y="1148"/>
                  </a:lnTo>
                  <a:lnTo>
                    <a:pt x="119" y="1156"/>
                  </a:lnTo>
                  <a:lnTo>
                    <a:pt x="61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18"/>
            <p:cNvSpPr/>
            <p:nvPr/>
          </p:nvSpPr>
          <p:spPr bwMode="auto">
            <a:xfrm>
              <a:off x="3420954" y="3744762"/>
              <a:ext cx="1575298" cy="1574212"/>
            </a:xfrm>
            <a:custGeom>
              <a:avLst/>
              <a:gdLst>
                <a:gd name="T0" fmla="*/ 0 w 2902"/>
                <a:gd name="T1" fmla="*/ 0 h 2903"/>
                <a:gd name="T2" fmla="*/ 2 w 2902"/>
                <a:gd name="T3" fmla="*/ 75 h 2903"/>
                <a:gd name="T4" fmla="*/ 9 w 2902"/>
                <a:gd name="T5" fmla="*/ 223 h 2903"/>
                <a:gd name="T6" fmla="*/ 23 w 2902"/>
                <a:gd name="T7" fmla="*/ 370 h 2903"/>
                <a:gd name="T8" fmla="*/ 45 w 2902"/>
                <a:gd name="T9" fmla="*/ 515 h 2903"/>
                <a:gd name="T10" fmla="*/ 75 w 2902"/>
                <a:gd name="T11" fmla="*/ 656 h 2903"/>
                <a:gd name="T12" fmla="*/ 110 w 2902"/>
                <a:gd name="T13" fmla="*/ 795 h 2903"/>
                <a:gd name="T14" fmla="*/ 152 w 2902"/>
                <a:gd name="T15" fmla="*/ 930 h 2903"/>
                <a:gd name="T16" fmla="*/ 201 w 2902"/>
                <a:gd name="T17" fmla="*/ 1064 h 2903"/>
                <a:gd name="T18" fmla="*/ 256 w 2902"/>
                <a:gd name="T19" fmla="*/ 1194 h 2903"/>
                <a:gd name="T20" fmla="*/ 316 w 2902"/>
                <a:gd name="T21" fmla="*/ 1322 h 2903"/>
                <a:gd name="T22" fmla="*/ 384 w 2902"/>
                <a:gd name="T23" fmla="*/ 1445 h 2903"/>
                <a:gd name="T24" fmla="*/ 457 w 2902"/>
                <a:gd name="T25" fmla="*/ 1564 h 2903"/>
                <a:gd name="T26" fmla="*/ 534 w 2902"/>
                <a:gd name="T27" fmla="*/ 1681 h 2903"/>
                <a:gd name="T28" fmla="*/ 619 w 2902"/>
                <a:gd name="T29" fmla="*/ 1793 h 2903"/>
                <a:gd name="T30" fmla="*/ 708 w 2902"/>
                <a:gd name="T31" fmla="*/ 1899 h 2903"/>
                <a:gd name="T32" fmla="*/ 802 w 2902"/>
                <a:gd name="T33" fmla="*/ 2004 h 2903"/>
                <a:gd name="T34" fmla="*/ 901 w 2902"/>
                <a:gd name="T35" fmla="*/ 2103 h 2903"/>
                <a:gd name="T36" fmla="*/ 1003 w 2902"/>
                <a:gd name="T37" fmla="*/ 2196 h 2903"/>
                <a:gd name="T38" fmla="*/ 1111 w 2902"/>
                <a:gd name="T39" fmla="*/ 2284 h 2903"/>
                <a:gd name="T40" fmla="*/ 1223 w 2902"/>
                <a:gd name="T41" fmla="*/ 2368 h 2903"/>
                <a:gd name="T42" fmla="*/ 1338 w 2902"/>
                <a:gd name="T43" fmla="*/ 2447 h 2903"/>
                <a:gd name="T44" fmla="*/ 1457 w 2902"/>
                <a:gd name="T45" fmla="*/ 2518 h 2903"/>
                <a:gd name="T46" fmla="*/ 1582 w 2902"/>
                <a:gd name="T47" fmla="*/ 2586 h 2903"/>
                <a:gd name="T48" fmla="*/ 1708 w 2902"/>
                <a:gd name="T49" fmla="*/ 2647 h 2903"/>
                <a:gd name="T50" fmla="*/ 1838 w 2902"/>
                <a:gd name="T51" fmla="*/ 2702 h 2903"/>
                <a:gd name="T52" fmla="*/ 1972 w 2902"/>
                <a:gd name="T53" fmla="*/ 2751 h 2903"/>
                <a:gd name="T54" fmla="*/ 2107 w 2902"/>
                <a:gd name="T55" fmla="*/ 2793 h 2903"/>
                <a:gd name="T56" fmla="*/ 2247 w 2902"/>
                <a:gd name="T57" fmla="*/ 2830 h 2903"/>
                <a:gd name="T58" fmla="*/ 2390 w 2902"/>
                <a:gd name="T59" fmla="*/ 2859 h 2903"/>
                <a:gd name="T60" fmla="*/ 2532 w 2902"/>
                <a:gd name="T61" fmla="*/ 2881 h 2903"/>
                <a:gd name="T62" fmla="*/ 2679 w 2902"/>
                <a:gd name="T63" fmla="*/ 2896 h 2903"/>
                <a:gd name="T64" fmla="*/ 2827 w 2902"/>
                <a:gd name="T65" fmla="*/ 2903 h 2903"/>
                <a:gd name="T66" fmla="*/ 2902 w 2902"/>
                <a:gd name="T67" fmla="*/ 1161 h 2903"/>
                <a:gd name="T68" fmla="*/ 2844 w 2902"/>
                <a:gd name="T69" fmla="*/ 1159 h 2903"/>
                <a:gd name="T70" fmla="*/ 2726 w 2902"/>
                <a:gd name="T71" fmla="*/ 1148 h 2903"/>
                <a:gd name="T72" fmla="*/ 2613 w 2902"/>
                <a:gd name="T73" fmla="*/ 1125 h 2903"/>
                <a:gd name="T74" fmla="*/ 2503 w 2902"/>
                <a:gd name="T75" fmla="*/ 1092 h 2903"/>
                <a:gd name="T76" fmla="*/ 2399 w 2902"/>
                <a:gd name="T77" fmla="*/ 1048 h 2903"/>
                <a:gd name="T78" fmla="*/ 2300 w 2902"/>
                <a:gd name="T79" fmla="*/ 993 h 2903"/>
                <a:gd name="T80" fmla="*/ 2208 w 2902"/>
                <a:gd name="T81" fmla="*/ 930 h 2903"/>
                <a:gd name="T82" fmla="*/ 2122 w 2902"/>
                <a:gd name="T83" fmla="*/ 859 h 2903"/>
                <a:gd name="T84" fmla="*/ 2043 w 2902"/>
                <a:gd name="T85" fmla="*/ 780 h 2903"/>
                <a:gd name="T86" fmla="*/ 1972 w 2902"/>
                <a:gd name="T87" fmla="*/ 694 h 2903"/>
                <a:gd name="T88" fmla="*/ 1910 w 2902"/>
                <a:gd name="T89" fmla="*/ 603 h 2903"/>
                <a:gd name="T90" fmla="*/ 1857 w 2902"/>
                <a:gd name="T91" fmla="*/ 504 h 2903"/>
                <a:gd name="T92" fmla="*/ 1813 w 2902"/>
                <a:gd name="T93" fmla="*/ 399 h 2903"/>
                <a:gd name="T94" fmla="*/ 1778 w 2902"/>
                <a:gd name="T95" fmla="*/ 289 h 2903"/>
                <a:gd name="T96" fmla="*/ 1754 w 2902"/>
                <a:gd name="T97" fmla="*/ 178 h 2903"/>
                <a:gd name="T98" fmla="*/ 1743 w 2902"/>
                <a:gd name="T99" fmla="*/ 60 h 2903"/>
                <a:gd name="T100" fmla="*/ 1741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174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3" y="150"/>
                  </a:lnTo>
                  <a:lnTo>
                    <a:pt x="9" y="223"/>
                  </a:lnTo>
                  <a:lnTo>
                    <a:pt x="14" y="297"/>
                  </a:lnTo>
                  <a:lnTo>
                    <a:pt x="23" y="370"/>
                  </a:lnTo>
                  <a:lnTo>
                    <a:pt x="33" y="441"/>
                  </a:lnTo>
                  <a:lnTo>
                    <a:pt x="45" y="515"/>
                  </a:lnTo>
                  <a:lnTo>
                    <a:pt x="58" y="584"/>
                  </a:lnTo>
                  <a:lnTo>
                    <a:pt x="75" y="656"/>
                  </a:lnTo>
                  <a:lnTo>
                    <a:pt x="91" y="725"/>
                  </a:lnTo>
                  <a:lnTo>
                    <a:pt x="110" y="795"/>
                  </a:lnTo>
                  <a:lnTo>
                    <a:pt x="130" y="863"/>
                  </a:lnTo>
                  <a:lnTo>
                    <a:pt x="152" y="930"/>
                  </a:lnTo>
                  <a:lnTo>
                    <a:pt x="175" y="998"/>
                  </a:lnTo>
                  <a:lnTo>
                    <a:pt x="201" y="1064"/>
                  </a:lnTo>
                  <a:lnTo>
                    <a:pt x="229" y="1130"/>
                  </a:lnTo>
                  <a:lnTo>
                    <a:pt x="256" y="1194"/>
                  </a:lnTo>
                  <a:lnTo>
                    <a:pt x="285" y="1258"/>
                  </a:lnTo>
                  <a:lnTo>
                    <a:pt x="316" y="1322"/>
                  </a:lnTo>
                  <a:lnTo>
                    <a:pt x="349" y="1385"/>
                  </a:lnTo>
                  <a:lnTo>
                    <a:pt x="384" y="1445"/>
                  </a:lnTo>
                  <a:lnTo>
                    <a:pt x="421" y="1506"/>
                  </a:lnTo>
                  <a:lnTo>
                    <a:pt x="457" y="1564"/>
                  </a:lnTo>
                  <a:lnTo>
                    <a:pt x="496" y="1623"/>
                  </a:lnTo>
                  <a:lnTo>
                    <a:pt x="534" y="1681"/>
                  </a:lnTo>
                  <a:lnTo>
                    <a:pt x="577" y="1738"/>
                  </a:lnTo>
                  <a:lnTo>
                    <a:pt x="619" y="1793"/>
                  </a:lnTo>
                  <a:lnTo>
                    <a:pt x="663" y="1846"/>
                  </a:lnTo>
                  <a:lnTo>
                    <a:pt x="708" y="1899"/>
                  </a:lnTo>
                  <a:lnTo>
                    <a:pt x="754" y="1952"/>
                  </a:lnTo>
                  <a:lnTo>
                    <a:pt x="802" y="2004"/>
                  </a:lnTo>
                  <a:lnTo>
                    <a:pt x="849" y="2053"/>
                  </a:lnTo>
                  <a:lnTo>
                    <a:pt x="901" y="2103"/>
                  </a:lnTo>
                  <a:lnTo>
                    <a:pt x="950" y="2148"/>
                  </a:lnTo>
                  <a:lnTo>
                    <a:pt x="1003" y="2196"/>
                  </a:lnTo>
                  <a:lnTo>
                    <a:pt x="1056" y="2240"/>
                  </a:lnTo>
                  <a:lnTo>
                    <a:pt x="1111" y="2284"/>
                  </a:lnTo>
                  <a:lnTo>
                    <a:pt x="1166" y="2326"/>
                  </a:lnTo>
                  <a:lnTo>
                    <a:pt x="1223" y="2368"/>
                  </a:lnTo>
                  <a:lnTo>
                    <a:pt x="1280" y="2408"/>
                  </a:lnTo>
                  <a:lnTo>
                    <a:pt x="1338" y="2447"/>
                  </a:lnTo>
                  <a:lnTo>
                    <a:pt x="1397" y="2484"/>
                  </a:lnTo>
                  <a:lnTo>
                    <a:pt x="1457" y="2518"/>
                  </a:lnTo>
                  <a:lnTo>
                    <a:pt x="1520" y="2553"/>
                  </a:lnTo>
                  <a:lnTo>
                    <a:pt x="1582" y="2586"/>
                  </a:lnTo>
                  <a:lnTo>
                    <a:pt x="1644" y="2617"/>
                  </a:lnTo>
                  <a:lnTo>
                    <a:pt x="1708" y="2647"/>
                  </a:lnTo>
                  <a:lnTo>
                    <a:pt x="1772" y="2676"/>
                  </a:lnTo>
                  <a:lnTo>
                    <a:pt x="1838" y="2702"/>
                  </a:lnTo>
                  <a:lnTo>
                    <a:pt x="1904" y="2727"/>
                  </a:lnTo>
                  <a:lnTo>
                    <a:pt x="1972" y="2751"/>
                  </a:lnTo>
                  <a:lnTo>
                    <a:pt x="2040" y="2773"/>
                  </a:lnTo>
                  <a:lnTo>
                    <a:pt x="2107" y="2793"/>
                  </a:lnTo>
                  <a:lnTo>
                    <a:pt x="2177" y="2811"/>
                  </a:lnTo>
                  <a:lnTo>
                    <a:pt x="2247" y="2830"/>
                  </a:lnTo>
                  <a:lnTo>
                    <a:pt x="2318" y="2844"/>
                  </a:lnTo>
                  <a:lnTo>
                    <a:pt x="2390" y="2859"/>
                  </a:lnTo>
                  <a:lnTo>
                    <a:pt x="2461" y="2870"/>
                  </a:lnTo>
                  <a:lnTo>
                    <a:pt x="2532" y="2881"/>
                  </a:lnTo>
                  <a:lnTo>
                    <a:pt x="2606" y="2888"/>
                  </a:lnTo>
                  <a:lnTo>
                    <a:pt x="2679" y="2896"/>
                  </a:lnTo>
                  <a:lnTo>
                    <a:pt x="2754" y="2899"/>
                  </a:lnTo>
                  <a:lnTo>
                    <a:pt x="2827" y="2903"/>
                  </a:lnTo>
                  <a:lnTo>
                    <a:pt x="2902" y="2903"/>
                  </a:lnTo>
                  <a:lnTo>
                    <a:pt x="2902" y="1161"/>
                  </a:lnTo>
                  <a:lnTo>
                    <a:pt x="2902" y="1161"/>
                  </a:lnTo>
                  <a:lnTo>
                    <a:pt x="2844" y="1159"/>
                  </a:lnTo>
                  <a:lnTo>
                    <a:pt x="2783" y="1156"/>
                  </a:lnTo>
                  <a:lnTo>
                    <a:pt x="2726" y="1148"/>
                  </a:lnTo>
                  <a:lnTo>
                    <a:pt x="2670" y="1137"/>
                  </a:lnTo>
                  <a:lnTo>
                    <a:pt x="2613" y="1125"/>
                  </a:lnTo>
                  <a:lnTo>
                    <a:pt x="2558" y="1110"/>
                  </a:lnTo>
                  <a:lnTo>
                    <a:pt x="2503" y="1092"/>
                  </a:lnTo>
                  <a:lnTo>
                    <a:pt x="2450" y="1070"/>
                  </a:lnTo>
                  <a:lnTo>
                    <a:pt x="2399" y="1048"/>
                  </a:lnTo>
                  <a:lnTo>
                    <a:pt x="2349" y="1022"/>
                  </a:lnTo>
                  <a:lnTo>
                    <a:pt x="2300" y="993"/>
                  </a:lnTo>
                  <a:lnTo>
                    <a:pt x="2254" y="963"/>
                  </a:lnTo>
                  <a:lnTo>
                    <a:pt x="2208" y="930"/>
                  </a:lnTo>
                  <a:lnTo>
                    <a:pt x="2164" y="896"/>
                  </a:lnTo>
                  <a:lnTo>
                    <a:pt x="2122" y="859"/>
                  </a:lnTo>
                  <a:lnTo>
                    <a:pt x="2082" y="821"/>
                  </a:lnTo>
                  <a:lnTo>
                    <a:pt x="2043" y="780"/>
                  </a:lnTo>
                  <a:lnTo>
                    <a:pt x="2007" y="738"/>
                  </a:lnTo>
                  <a:lnTo>
                    <a:pt x="1972" y="694"/>
                  </a:lnTo>
                  <a:lnTo>
                    <a:pt x="1939" y="650"/>
                  </a:lnTo>
                  <a:lnTo>
                    <a:pt x="1910" y="603"/>
                  </a:lnTo>
                  <a:lnTo>
                    <a:pt x="1882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4" y="346"/>
                  </a:lnTo>
                  <a:lnTo>
                    <a:pt x="1778" y="289"/>
                  </a:lnTo>
                  <a:lnTo>
                    <a:pt x="1765" y="234"/>
                  </a:lnTo>
                  <a:lnTo>
                    <a:pt x="1754" y="178"/>
                  </a:lnTo>
                  <a:lnTo>
                    <a:pt x="1747" y="119"/>
                  </a:lnTo>
                  <a:lnTo>
                    <a:pt x="1743" y="60"/>
                  </a:lnTo>
                  <a:lnTo>
                    <a:pt x="1741" y="0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Freeform: Shape 19"/>
            <p:cNvSpPr/>
            <p:nvPr/>
          </p:nvSpPr>
          <p:spPr bwMode="auto">
            <a:xfrm>
              <a:off x="5625502" y="3744762"/>
              <a:ext cx="1575298" cy="1574212"/>
            </a:xfrm>
            <a:custGeom>
              <a:avLst/>
              <a:gdLst>
                <a:gd name="T0" fmla="*/ 0 w 2905"/>
                <a:gd name="T1" fmla="*/ 0 h 2903"/>
                <a:gd name="T2" fmla="*/ 2 w 2905"/>
                <a:gd name="T3" fmla="*/ 75 h 2903"/>
                <a:gd name="T4" fmla="*/ 9 w 2905"/>
                <a:gd name="T5" fmla="*/ 223 h 2903"/>
                <a:gd name="T6" fmla="*/ 24 w 2905"/>
                <a:gd name="T7" fmla="*/ 370 h 2903"/>
                <a:gd name="T8" fmla="*/ 46 w 2905"/>
                <a:gd name="T9" fmla="*/ 515 h 2903"/>
                <a:gd name="T10" fmla="*/ 75 w 2905"/>
                <a:gd name="T11" fmla="*/ 656 h 2903"/>
                <a:gd name="T12" fmla="*/ 112 w 2905"/>
                <a:gd name="T13" fmla="*/ 795 h 2903"/>
                <a:gd name="T14" fmla="*/ 154 w 2905"/>
                <a:gd name="T15" fmla="*/ 930 h 2903"/>
                <a:gd name="T16" fmla="*/ 202 w 2905"/>
                <a:gd name="T17" fmla="*/ 1064 h 2903"/>
                <a:gd name="T18" fmla="*/ 257 w 2905"/>
                <a:gd name="T19" fmla="*/ 1194 h 2903"/>
                <a:gd name="T20" fmla="*/ 319 w 2905"/>
                <a:gd name="T21" fmla="*/ 1322 h 2903"/>
                <a:gd name="T22" fmla="*/ 385 w 2905"/>
                <a:gd name="T23" fmla="*/ 1445 h 2903"/>
                <a:gd name="T24" fmla="*/ 458 w 2905"/>
                <a:gd name="T25" fmla="*/ 1564 h 2903"/>
                <a:gd name="T26" fmla="*/ 537 w 2905"/>
                <a:gd name="T27" fmla="*/ 1681 h 2903"/>
                <a:gd name="T28" fmla="*/ 621 w 2905"/>
                <a:gd name="T29" fmla="*/ 1793 h 2903"/>
                <a:gd name="T30" fmla="*/ 709 w 2905"/>
                <a:gd name="T31" fmla="*/ 1899 h 2903"/>
                <a:gd name="T32" fmla="*/ 802 w 2905"/>
                <a:gd name="T33" fmla="*/ 2004 h 2903"/>
                <a:gd name="T34" fmla="*/ 901 w 2905"/>
                <a:gd name="T35" fmla="*/ 2103 h 2903"/>
                <a:gd name="T36" fmla="*/ 1004 w 2905"/>
                <a:gd name="T37" fmla="*/ 2196 h 2903"/>
                <a:gd name="T38" fmla="*/ 1112 w 2905"/>
                <a:gd name="T39" fmla="*/ 2284 h 2903"/>
                <a:gd name="T40" fmla="*/ 1224 w 2905"/>
                <a:gd name="T41" fmla="*/ 2368 h 2903"/>
                <a:gd name="T42" fmla="*/ 1339 w 2905"/>
                <a:gd name="T43" fmla="*/ 2447 h 2903"/>
                <a:gd name="T44" fmla="*/ 1460 w 2905"/>
                <a:gd name="T45" fmla="*/ 2518 h 2903"/>
                <a:gd name="T46" fmla="*/ 1583 w 2905"/>
                <a:gd name="T47" fmla="*/ 2586 h 2903"/>
                <a:gd name="T48" fmla="*/ 1709 w 2905"/>
                <a:gd name="T49" fmla="*/ 2647 h 2903"/>
                <a:gd name="T50" fmla="*/ 1839 w 2905"/>
                <a:gd name="T51" fmla="*/ 2702 h 2903"/>
                <a:gd name="T52" fmla="*/ 1973 w 2905"/>
                <a:gd name="T53" fmla="*/ 2751 h 2903"/>
                <a:gd name="T54" fmla="*/ 2110 w 2905"/>
                <a:gd name="T55" fmla="*/ 2793 h 2903"/>
                <a:gd name="T56" fmla="*/ 2249 w 2905"/>
                <a:gd name="T57" fmla="*/ 2830 h 2903"/>
                <a:gd name="T58" fmla="*/ 2390 w 2905"/>
                <a:gd name="T59" fmla="*/ 2859 h 2903"/>
                <a:gd name="T60" fmla="*/ 2535 w 2905"/>
                <a:gd name="T61" fmla="*/ 2881 h 2903"/>
                <a:gd name="T62" fmla="*/ 2681 w 2905"/>
                <a:gd name="T63" fmla="*/ 2896 h 2903"/>
                <a:gd name="T64" fmla="*/ 2830 w 2905"/>
                <a:gd name="T65" fmla="*/ 2903 h 2903"/>
                <a:gd name="T66" fmla="*/ 2905 w 2905"/>
                <a:gd name="T67" fmla="*/ 1161 h 2903"/>
                <a:gd name="T68" fmla="*/ 2844 w 2905"/>
                <a:gd name="T69" fmla="*/ 1159 h 2903"/>
                <a:gd name="T70" fmla="*/ 2727 w 2905"/>
                <a:gd name="T71" fmla="*/ 1148 h 2903"/>
                <a:gd name="T72" fmla="*/ 2614 w 2905"/>
                <a:gd name="T73" fmla="*/ 1125 h 2903"/>
                <a:gd name="T74" fmla="*/ 2506 w 2905"/>
                <a:gd name="T75" fmla="*/ 1092 h 2903"/>
                <a:gd name="T76" fmla="*/ 2401 w 2905"/>
                <a:gd name="T77" fmla="*/ 1048 h 2903"/>
                <a:gd name="T78" fmla="*/ 2302 w 2905"/>
                <a:gd name="T79" fmla="*/ 993 h 2903"/>
                <a:gd name="T80" fmla="*/ 2209 w 2905"/>
                <a:gd name="T81" fmla="*/ 930 h 2903"/>
                <a:gd name="T82" fmla="*/ 2123 w 2905"/>
                <a:gd name="T83" fmla="*/ 859 h 2903"/>
                <a:gd name="T84" fmla="*/ 2044 w 2905"/>
                <a:gd name="T85" fmla="*/ 780 h 2903"/>
                <a:gd name="T86" fmla="*/ 1974 w 2905"/>
                <a:gd name="T87" fmla="*/ 694 h 2903"/>
                <a:gd name="T88" fmla="*/ 1910 w 2905"/>
                <a:gd name="T89" fmla="*/ 603 h 2903"/>
                <a:gd name="T90" fmla="*/ 1857 w 2905"/>
                <a:gd name="T91" fmla="*/ 504 h 2903"/>
                <a:gd name="T92" fmla="*/ 1813 w 2905"/>
                <a:gd name="T93" fmla="*/ 399 h 2903"/>
                <a:gd name="T94" fmla="*/ 1780 w 2905"/>
                <a:gd name="T95" fmla="*/ 289 h 2903"/>
                <a:gd name="T96" fmla="*/ 1757 w 2905"/>
                <a:gd name="T97" fmla="*/ 178 h 2903"/>
                <a:gd name="T98" fmla="*/ 1744 w 2905"/>
                <a:gd name="T99" fmla="*/ 60 h 2903"/>
                <a:gd name="T100" fmla="*/ 1744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174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4" y="150"/>
                  </a:lnTo>
                  <a:lnTo>
                    <a:pt x="9" y="223"/>
                  </a:lnTo>
                  <a:lnTo>
                    <a:pt x="17" y="297"/>
                  </a:lnTo>
                  <a:lnTo>
                    <a:pt x="24" y="370"/>
                  </a:lnTo>
                  <a:lnTo>
                    <a:pt x="35" y="441"/>
                  </a:lnTo>
                  <a:lnTo>
                    <a:pt x="46" y="515"/>
                  </a:lnTo>
                  <a:lnTo>
                    <a:pt x="61" y="584"/>
                  </a:lnTo>
                  <a:lnTo>
                    <a:pt x="75" y="656"/>
                  </a:lnTo>
                  <a:lnTo>
                    <a:pt x="92" y="725"/>
                  </a:lnTo>
                  <a:lnTo>
                    <a:pt x="112" y="795"/>
                  </a:lnTo>
                  <a:lnTo>
                    <a:pt x="132" y="863"/>
                  </a:lnTo>
                  <a:lnTo>
                    <a:pt x="154" y="930"/>
                  </a:lnTo>
                  <a:lnTo>
                    <a:pt x="178" y="998"/>
                  </a:lnTo>
                  <a:lnTo>
                    <a:pt x="202" y="1064"/>
                  </a:lnTo>
                  <a:lnTo>
                    <a:pt x="229" y="1130"/>
                  </a:lnTo>
                  <a:lnTo>
                    <a:pt x="257" y="1194"/>
                  </a:lnTo>
                  <a:lnTo>
                    <a:pt x="288" y="1258"/>
                  </a:lnTo>
                  <a:lnTo>
                    <a:pt x="319" y="1322"/>
                  </a:lnTo>
                  <a:lnTo>
                    <a:pt x="352" y="1385"/>
                  </a:lnTo>
                  <a:lnTo>
                    <a:pt x="385" y="1445"/>
                  </a:lnTo>
                  <a:lnTo>
                    <a:pt x="422" y="1506"/>
                  </a:lnTo>
                  <a:lnTo>
                    <a:pt x="458" y="1564"/>
                  </a:lnTo>
                  <a:lnTo>
                    <a:pt x="497" y="1623"/>
                  </a:lnTo>
                  <a:lnTo>
                    <a:pt x="537" y="1681"/>
                  </a:lnTo>
                  <a:lnTo>
                    <a:pt x="577" y="1738"/>
                  </a:lnTo>
                  <a:lnTo>
                    <a:pt x="621" y="1793"/>
                  </a:lnTo>
                  <a:lnTo>
                    <a:pt x="663" y="1846"/>
                  </a:lnTo>
                  <a:lnTo>
                    <a:pt x="709" y="1899"/>
                  </a:lnTo>
                  <a:lnTo>
                    <a:pt x="755" y="1952"/>
                  </a:lnTo>
                  <a:lnTo>
                    <a:pt x="802" y="2004"/>
                  </a:lnTo>
                  <a:lnTo>
                    <a:pt x="852" y="2053"/>
                  </a:lnTo>
                  <a:lnTo>
                    <a:pt x="901" y="2103"/>
                  </a:lnTo>
                  <a:lnTo>
                    <a:pt x="953" y="2148"/>
                  </a:lnTo>
                  <a:lnTo>
                    <a:pt x="1004" y="2196"/>
                  </a:lnTo>
                  <a:lnTo>
                    <a:pt x="1057" y="2240"/>
                  </a:lnTo>
                  <a:lnTo>
                    <a:pt x="1112" y="2284"/>
                  </a:lnTo>
                  <a:lnTo>
                    <a:pt x="1167" y="2326"/>
                  </a:lnTo>
                  <a:lnTo>
                    <a:pt x="1224" y="2368"/>
                  </a:lnTo>
                  <a:lnTo>
                    <a:pt x="1280" y="2408"/>
                  </a:lnTo>
                  <a:lnTo>
                    <a:pt x="1339" y="2447"/>
                  </a:lnTo>
                  <a:lnTo>
                    <a:pt x="1399" y="2484"/>
                  </a:lnTo>
                  <a:lnTo>
                    <a:pt x="1460" y="2518"/>
                  </a:lnTo>
                  <a:lnTo>
                    <a:pt x="1520" y="2553"/>
                  </a:lnTo>
                  <a:lnTo>
                    <a:pt x="1583" y="2586"/>
                  </a:lnTo>
                  <a:lnTo>
                    <a:pt x="1645" y="2617"/>
                  </a:lnTo>
                  <a:lnTo>
                    <a:pt x="1709" y="2647"/>
                  </a:lnTo>
                  <a:lnTo>
                    <a:pt x="1775" y="2676"/>
                  </a:lnTo>
                  <a:lnTo>
                    <a:pt x="1839" y="2702"/>
                  </a:lnTo>
                  <a:lnTo>
                    <a:pt x="1907" y="2727"/>
                  </a:lnTo>
                  <a:lnTo>
                    <a:pt x="1973" y="2751"/>
                  </a:lnTo>
                  <a:lnTo>
                    <a:pt x="2040" y="2773"/>
                  </a:lnTo>
                  <a:lnTo>
                    <a:pt x="2110" y="2793"/>
                  </a:lnTo>
                  <a:lnTo>
                    <a:pt x="2180" y="2811"/>
                  </a:lnTo>
                  <a:lnTo>
                    <a:pt x="2249" y="2830"/>
                  </a:lnTo>
                  <a:lnTo>
                    <a:pt x="2319" y="2844"/>
                  </a:lnTo>
                  <a:lnTo>
                    <a:pt x="2390" y="2859"/>
                  </a:lnTo>
                  <a:lnTo>
                    <a:pt x="2462" y="2870"/>
                  </a:lnTo>
                  <a:lnTo>
                    <a:pt x="2535" y="2881"/>
                  </a:lnTo>
                  <a:lnTo>
                    <a:pt x="2608" y="2888"/>
                  </a:lnTo>
                  <a:lnTo>
                    <a:pt x="2681" y="2896"/>
                  </a:lnTo>
                  <a:lnTo>
                    <a:pt x="2755" y="2899"/>
                  </a:lnTo>
                  <a:lnTo>
                    <a:pt x="2830" y="2903"/>
                  </a:lnTo>
                  <a:lnTo>
                    <a:pt x="2905" y="2903"/>
                  </a:lnTo>
                  <a:lnTo>
                    <a:pt x="2905" y="1161"/>
                  </a:lnTo>
                  <a:lnTo>
                    <a:pt x="2905" y="1161"/>
                  </a:lnTo>
                  <a:lnTo>
                    <a:pt x="2844" y="1159"/>
                  </a:lnTo>
                  <a:lnTo>
                    <a:pt x="2786" y="1156"/>
                  </a:lnTo>
                  <a:lnTo>
                    <a:pt x="2727" y="1148"/>
                  </a:lnTo>
                  <a:lnTo>
                    <a:pt x="2670" y="1137"/>
                  </a:lnTo>
                  <a:lnTo>
                    <a:pt x="2614" y="1125"/>
                  </a:lnTo>
                  <a:lnTo>
                    <a:pt x="2559" y="1110"/>
                  </a:lnTo>
                  <a:lnTo>
                    <a:pt x="2506" y="1092"/>
                  </a:lnTo>
                  <a:lnTo>
                    <a:pt x="2452" y="1070"/>
                  </a:lnTo>
                  <a:lnTo>
                    <a:pt x="2401" y="1048"/>
                  </a:lnTo>
                  <a:lnTo>
                    <a:pt x="2350" y="1022"/>
                  </a:lnTo>
                  <a:lnTo>
                    <a:pt x="2302" y="993"/>
                  </a:lnTo>
                  <a:lnTo>
                    <a:pt x="2255" y="963"/>
                  </a:lnTo>
                  <a:lnTo>
                    <a:pt x="2209" y="930"/>
                  </a:lnTo>
                  <a:lnTo>
                    <a:pt x="2165" y="896"/>
                  </a:lnTo>
                  <a:lnTo>
                    <a:pt x="2123" y="859"/>
                  </a:lnTo>
                  <a:lnTo>
                    <a:pt x="2082" y="821"/>
                  </a:lnTo>
                  <a:lnTo>
                    <a:pt x="2044" y="780"/>
                  </a:lnTo>
                  <a:lnTo>
                    <a:pt x="2007" y="738"/>
                  </a:lnTo>
                  <a:lnTo>
                    <a:pt x="1974" y="694"/>
                  </a:lnTo>
                  <a:lnTo>
                    <a:pt x="1941" y="650"/>
                  </a:lnTo>
                  <a:lnTo>
                    <a:pt x="1910" y="603"/>
                  </a:lnTo>
                  <a:lnTo>
                    <a:pt x="1883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5" y="346"/>
                  </a:lnTo>
                  <a:lnTo>
                    <a:pt x="1780" y="289"/>
                  </a:lnTo>
                  <a:lnTo>
                    <a:pt x="1766" y="234"/>
                  </a:lnTo>
                  <a:lnTo>
                    <a:pt x="1757" y="178"/>
                  </a:lnTo>
                  <a:lnTo>
                    <a:pt x="1749" y="119"/>
                  </a:lnTo>
                  <a:lnTo>
                    <a:pt x="1744" y="60"/>
                  </a:lnTo>
                  <a:lnTo>
                    <a:pt x="1744" y="0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20"/>
            <p:cNvSpPr/>
            <p:nvPr/>
          </p:nvSpPr>
          <p:spPr bwMode="auto">
            <a:xfrm>
              <a:off x="3213034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6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6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30" name="Freeform: Shape 23"/>
            <p:cNvSpPr/>
            <p:nvPr/>
          </p:nvSpPr>
          <p:spPr bwMode="auto">
            <a:xfrm>
              <a:off x="7623216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5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5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Freeform: Shape 25"/>
            <p:cNvSpPr/>
            <p:nvPr/>
          </p:nvSpPr>
          <p:spPr bwMode="auto">
            <a:xfrm>
              <a:off x="4996251" y="2169467"/>
              <a:ext cx="1575297" cy="1575295"/>
            </a:xfrm>
            <a:custGeom>
              <a:avLst/>
              <a:gdLst>
                <a:gd name="T0" fmla="*/ 0 w 2905"/>
                <a:gd name="T1" fmla="*/ 1742 h 2903"/>
                <a:gd name="T2" fmla="*/ 61 w 2905"/>
                <a:gd name="T3" fmla="*/ 1744 h 2903"/>
                <a:gd name="T4" fmla="*/ 178 w 2905"/>
                <a:gd name="T5" fmla="*/ 1755 h 2903"/>
                <a:gd name="T6" fmla="*/ 291 w 2905"/>
                <a:gd name="T7" fmla="*/ 1778 h 2903"/>
                <a:gd name="T8" fmla="*/ 399 w 2905"/>
                <a:gd name="T9" fmla="*/ 1811 h 2903"/>
                <a:gd name="T10" fmla="*/ 504 w 2905"/>
                <a:gd name="T11" fmla="*/ 1855 h 2903"/>
                <a:gd name="T12" fmla="*/ 603 w 2905"/>
                <a:gd name="T13" fmla="*/ 1910 h 2903"/>
                <a:gd name="T14" fmla="*/ 696 w 2905"/>
                <a:gd name="T15" fmla="*/ 1973 h 2903"/>
                <a:gd name="T16" fmla="*/ 782 w 2905"/>
                <a:gd name="T17" fmla="*/ 2044 h 2903"/>
                <a:gd name="T18" fmla="*/ 861 w 2905"/>
                <a:gd name="T19" fmla="*/ 2123 h 2903"/>
                <a:gd name="T20" fmla="*/ 931 w 2905"/>
                <a:gd name="T21" fmla="*/ 2209 h 2903"/>
                <a:gd name="T22" fmla="*/ 995 w 2905"/>
                <a:gd name="T23" fmla="*/ 2300 h 2903"/>
                <a:gd name="T24" fmla="*/ 1048 w 2905"/>
                <a:gd name="T25" fmla="*/ 2399 h 2903"/>
                <a:gd name="T26" fmla="*/ 1092 w 2905"/>
                <a:gd name="T27" fmla="*/ 2504 h 2903"/>
                <a:gd name="T28" fmla="*/ 1125 w 2905"/>
                <a:gd name="T29" fmla="*/ 2614 h 2903"/>
                <a:gd name="T30" fmla="*/ 1148 w 2905"/>
                <a:gd name="T31" fmla="*/ 2725 h 2903"/>
                <a:gd name="T32" fmla="*/ 1161 w 2905"/>
                <a:gd name="T33" fmla="*/ 2843 h 2903"/>
                <a:gd name="T34" fmla="*/ 2905 w 2905"/>
                <a:gd name="T35" fmla="*/ 2903 h 2903"/>
                <a:gd name="T36" fmla="*/ 2903 w 2905"/>
                <a:gd name="T37" fmla="*/ 2828 h 2903"/>
                <a:gd name="T38" fmla="*/ 2896 w 2905"/>
                <a:gd name="T39" fmla="*/ 2680 h 2903"/>
                <a:gd name="T40" fmla="*/ 2881 w 2905"/>
                <a:gd name="T41" fmla="*/ 2533 h 2903"/>
                <a:gd name="T42" fmla="*/ 2859 w 2905"/>
                <a:gd name="T43" fmla="*/ 2388 h 2903"/>
                <a:gd name="T44" fmla="*/ 2830 w 2905"/>
                <a:gd name="T45" fmla="*/ 2247 h 2903"/>
                <a:gd name="T46" fmla="*/ 2793 w 2905"/>
                <a:gd name="T47" fmla="*/ 2108 h 2903"/>
                <a:gd name="T48" fmla="*/ 2751 w 2905"/>
                <a:gd name="T49" fmla="*/ 1973 h 2903"/>
                <a:gd name="T50" fmla="*/ 2703 w 2905"/>
                <a:gd name="T51" fmla="*/ 1839 h 2903"/>
                <a:gd name="T52" fmla="*/ 2648 w 2905"/>
                <a:gd name="T53" fmla="*/ 1709 h 2903"/>
                <a:gd name="T54" fmla="*/ 2586 w 2905"/>
                <a:gd name="T55" fmla="*/ 1581 h 2903"/>
                <a:gd name="T56" fmla="*/ 2520 w 2905"/>
                <a:gd name="T57" fmla="*/ 1458 h 2903"/>
                <a:gd name="T58" fmla="*/ 2447 w 2905"/>
                <a:gd name="T59" fmla="*/ 1339 h 2903"/>
                <a:gd name="T60" fmla="*/ 2368 w 2905"/>
                <a:gd name="T61" fmla="*/ 1222 h 2903"/>
                <a:gd name="T62" fmla="*/ 2284 w 2905"/>
                <a:gd name="T63" fmla="*/ 1110 h 2903"/>
                <a:gd name="T64" fmla="*/ 2196 w 2905"/>
                <a:gd name="T65" fmla="*/ 1004 h 2903"/>
                <a:gd name="T66" fmla="*/ 2103 w 2905"/>
                <a:gd name="T67" fmla="*/ 899 h 2903"/>
                <a:gd name="T68" fmla="*/ 2004 w 2905"/>
                <a:gd name="T69" fmla="*/ 800 h 2903"/>
                <a:gd name="T70" fmla="*/ 1901 w 2905"/>
                <a:gd name="T71" fmla="*/ 707 h 2903"/>
                <a:gd name="T72" fmla="*/ 1793 w 2905"/>
                <a:gd name="T73" fmla="*/ 619 h 2903"/>
                <a:gd name="T74" fmla="*/ 1681 w 2905"/>
                <a:gd name="T75" fmla="*/ 535 h 2903"/>
                <a:gd name="T76" fmla="*/ 1566 w 2905"/>
                <a:gd name="T77" fmla="*/ 456 h 2903"/>
                <a:gd name="T78" fmla="*/ 1445 w 2905"/>
                <a:gd name="T79" fmla="*/ 385 h 2903"/>
                <a:gd name="T80" fmla="*/ 1322 w 2905"/>
                <a:gd name="T81" fmla="*/ 317 h 2903"/>
                <a:gd name="T82" fmla="*/ 1196 w 2905"/>
                <a:gd name="T83" fmla="*/ 256 h 2903"/>
                <a:gd name="T84" fmla="*/ 1066 w 2905"/>
                <a:gd name="T85" fmla="*/ 201 h 2903"/>
                <a:gd name="T86" fmla="*/ 932 w 2905"/>
                <a:gd name="T87" fmla="*/ 152 h 2903"/>
                <a:gd name="T88" fmla="*/ 795 w 2905"/>
                <a:gd name="T89" fmla="*/ 110 h 2903"/>
                <a:gd name="T90" fmla="*/ 656 w 2905"/>
                <a:gd name="T91" fmla="*/ 73 h 2903"/>
                <a:gd name="T92" fmla="*/ 515 w 2905"/>
                <a:gd name="T93" fmla="*/ 44 h 2903"/>
                <a:gd name="T94" fmla="*/ 370 w 2905"/>
                <a:gd name="T95" fmla="*/ 22 h 2903"/>
                <a:gd name="T96" fmla="*/ 224 w 2905"/>
                <a:gd name="T97" fmla="*/ 7 h 2903"/>
                <a:gd name="T98" fmla="*/ 75 w 2905"/>
                <a:gd name="T99" fmla="*/ 0 h 2903"/>
                <a:gd name="T100" fmla="*/ 0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61" y="1744"/>
                  </a:lnTo>
                  <a:lnTo>
                    <a:pt x="119" y="1747"/>
                  </a:lnTo>
                  <a:lnTo>
                    <a:pt x="178" y="1755"/>
                  </a:lnTo>
                  <a:lnTo>
                    <a:pt x="235" y="1766"/>
                  </a:lnTo>
                  <a:lnTo>
                    <a:pt x="291" y="1778"/>
                  </a:lnTo>
                  <a:lnTo>
                    <a:pt x="346" y="1793"/>
                  </a:lnTo>
                  <a:lnTo>
                    <a:pt x="399" y="1811"/>
                  </a:lnTo>
                  <a:lnTo>
                    <a:pt x="453" y="1833"/>
                  </a:lnTo>
                  <a:lnTo>
                    <a:pt x="504" y="1855"/>
                  </a:lnTo>
                  <a:lnTo>
                    <a:pt x="555" y="1881"/>
                  </a:lnTo>
                  <a:lnTo>
                    <a:pt x="603" y="1910"/>
                  </a:lnTo>
                  <a:lnTo>
                    <a:pt x="650" y="1940"/>
                  </a:lnTo>
                  <a:lnTo>
                    <a:pt x="696" y="1973"/>
                  </a:lnTo>
                  <a:lnTo>
                    <a:pt x="740" y="2007"/>
                  </a:lnTo>
                  <a:lnTo>
                    <a:pt x="782" y="2044"/>
                  </a:lnTo>
                  <a:lnTo>
                    <a:pt x="823" y="2082"/>
                  </a:lnTo>
                  <a:lnTo>
                    <a:pt x="861" y="2123"/>
                  </a:lnTo>
                  <a:lnTo>
                    <a:pt x="898" y="2165"/>
                  </a:lnTo>
                  <a:lnTo>
                    <a:pt x="931" y="2209"/>
                  </a:lnTo>
                  <a:lnTo>
                    <a:pt x="964" y="2253"/>
                  </a:lnTo>
                  <a:lnTo>
                    <a:pt x="995" y="2300"/>
                  </a:lnTo>
                  <a:lnTo>
                    <a:pt x="1022" y="2350"/>
                  </a:lnTo>
                  <a:lnTo>
                    <a:pt x="1048" y="2399"/>
                  </a:lnTo>
                  <a:lnTo>
                    <a:pt x="1072" y="2451"/>
                  </a:lnTo>
                  <a:lnTo>
                    <a:pt x="1092" y="2504"/>
                  </a:lnTo>
                  <a:lnTo>
                    <a:pt x="1110" y="2557"/>
                  </a:lnTo>
                  <a:lnTo>
                    <a:pt x="1125" y="2614"/>
                  </a:lnTo>
                  <a:lnTo>
                    <a:pt x="1139" y="2669"/>
                  </a:lnTo>
                  <a:lnTo>
                    <a:pt x="1148" y="2725"/>
                  </a:lnTo>
                  <a:lnTo>
                    <a:pt x="1156" y="2784"/>
                  </a:lnTo>
                  <a:lnTo>
                    <a:pt x="1161" y="2843"/>
                  </a:lnTo>
                  <a:lnTo>
                    <a:pt x="1161" y="2903"/>
                  </a:lnTo>
                  <a:lnTo>
                    <a:pt x="2905" y="2903"/>
                  </a:lnTo>
                  <a:lnTo>
                    <a:pt x="2905" y="2903"/>
                  </a:lnTo>
                  <a:lnTo>
                    <a:pt x="2903" y="2828"/>
                  </a:lnTo>
                  <a:lnTo>
                    <a:pt x="2901" y="2753"/>
                  </a:lnTo>
                  <a:lnTo>
                    <a:pt x="2896" y="2680"/>
                  </a:lnTo>
                  <a:lnTo>
                    <a:pt x="2888" y="2606"/>
                  </a:lnTo>
                  <a:lnTo>
                    <a:pt x="2881" y="2533"/>
                  </a:lnTo>
                  <a:lnTo>
                    <a:pt x="2870" y="2462"/>
                  </a:lnTo>
                  <a:lnTo>
                    <a:pt x="2859" y="2388"/>
                  </a:lnTo>
                  <a:lnTo>
                    <a:pt x="2844" y="2319"/>
                  </a:lnTo>
                  <a:lnTo>
                    <a:pt x="2830" y="2247"/>
                  </a:lnTo>
                  <a:lnTo>
                    <a:pt x="2813" y="2178"/>
                  </a:lnTo>
                  <a:lnTo>
                    <a:pt x="2793" y="2108"/>
                  </a:lnTo>
                  <a:lnTo>
                    <a:pt x="2773" y="2040"/>
                  </a:lnTo>
                  <a:lnTo>
                    <a:pt x="2751" y="1973"/>
                  </a:lnTo>
                  <a:lnTo>
                    <a:pt x="2727" y="1905"/>
                  </a:lnTo>
                  <a:lnTo>
                    <a:pt x="2703" y="1839"/>
                  </a:lnTo>
                  <a:lnTo>
                    <a:pt x="2676" y="1773"/>
                  </a:lnTo>
                  <a:lnTo>
                    <a:pt x="2648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20" y="1458"/>
                  </a:lnTo>
                  <a:lnTo>
                    <a:pt x="2483" y="1397"/>
                  </a:lnTo>
                  <a:lnTo>
                    <a:pt x="2447" y="1339"/>
                  </a:lnTo>
                  <a:lnTo>
                    <a:pt x="2408" y="1280"/>
                  </a:lnTo>
                  <a:lnTo>
                    <a:pt x="2368" y="1222"/>
                  </a:lnTo>
                  <a:lnTo>
                    <a:pt x="2328" y="1165"/>
                  </a:lnTo>
                  <a:lnTo>
                    <a:pt x="2284" y="1110"/>
                  </a:lnTo>
                  <a:lnTo>
                    <a:pt x="2242" y="1057"/>
                  </a:lnTo>
                  <a:lnTo>
                    <a:pt x="2196" y="1004"/>
                  </a:lnTo>
                  <a:lnTo>
                    <a:pt x="2150" y="951"/>
                  </a:lnTo>
                  <a:lnTo>
                    <a:pt x="2103" y="899"/>
                  </a:lnTo>
                  <a:lnTo>
                    <a:pt x="2053" y="850"/>
                  </a:lnTo>
                  <a:lnTo>
                    <a:pt x="2004" y="800"/>
                  </a:lnTo>
                  <a:lnTo>
                    <a:pt x="1952" y="755"/>
                  </a:lnTo>
                  <a:lnTo>
                    <a:pt x="1901" y="707"/>
                  </a:lnTo>
                  <a:lnTo>
                    <a:pt x="1848" y="663"/>
                  </a:lnTo>
                  <a:lnTo>
                    <a:pt x="1793" y="619"/>
                  </a:lnTo>
                  <a:lnTo>
                    <a:pt x="1738" y="577"/>
                  </a:lnTo>
                  <a:lnTo>
                    <a:pt x="1681" y="535"/>
                  </a:lnTo>
                  <a:lnTo>
                    <a:pt x="1625" y="495"/>
                  </a:lnTo>
                  <a:lnTo>
                    <a:pt x="1566" y="456"/>
                  </a:lnTo>
                  <a:lnTo>
                    <a:pt x="1506" y="419"/>
                  </a:lnTo>
                  <a:lnTo>
                    <a:pt x="1445" y="385"/>
                  </a:lnTo>
                  <a:lnTo>
                    <a:pt x="1385" y="350"/>
                  </a:lnTo>
                  <a:lnTo>
                    <a:pt x="1322" y="317"/>
                  </a:lnTo>
                  <a:lnTo>
                    <a:pt x="1260" y="286"/>
                  </a:lnTo>
                  <a:lnTo>
                    <a:pt x="1196" y="256"/>
                  </a:lnTo>
                  <a:lnTo>
                    <a:pt x="1130" y="227"/>
                  </a:lnTo>
                  <a:lnTo>
                    <a:pt x="1066" y="201"/>
                  </a:lnTo>
                  <a:lnTo>
                    <a:pt x="998" y="176"/>
                  </a:lnTo>
                  <a:lnTo>
                    <a:pt x="932" y="152"/>
                  </a:lnTo>
                  <a:lnTo>
                    <a:pt x="865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6" y="73"/>
                  </a:lnTo>
                  <a:lnTo>
                    <a:pt x="586" y="59"/>
                  </a:lnTo>
                  <a:lnTo>
                    <a:pt x="515" y="44"/>
                  </a:lnTo>
                  <a:lnTo>
                    <a:pt x="443" y="33"/>
                  </a:lnTo>
                  <a:lnTo>
                    <a:pt x="370" y="22"/>
                  </a:lnTo>
                  <a:lnTo>
                    <a:pt x="297" y="15"/>
                  </a:lnTo>
                  <a:lnTo>
                    <a:pt x="224" y="7"/>
                  </a:lnTo>
                  <a:lnTo>
                    <a:pt x="150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32" name="Freeform: Shape 26"/>
            <p:cNvSpPr/>
            <p:nvPr/>
          </p:nvSpPr>
          <p:spPr bwMode="auto">
            <a:xfrm>
              <a:off x="5417452" y="3285940"/>
              <a:ext cx="1362143" cy="510803"/>
            </a:xfrm>
            <a:custGeom>
              <a:avLst/>
              <a:gdLst>
                <a:gd name="T0" fmla="*/ 2032 w 2032"/>
                <a:gd name="T1" fmla="*/ 762 h 762"/>
                <a:gd name="T2" fmla="*/ 1016 w 2032"/>
                <a:gd name="T3" fmla="*/ 0 h 762"/>
                <a:gd name="T4" fmla="*/ 0 w 2032"/>
                <a:gd name="T5" fmla="*/ 762 h 762"/>
                <a:gd name="T6" fmla="*/ 2032 w 2032"/>
                <a:gd name="T7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2" h="762">
                  <a:moveTo>
                    <a:pt x="2032" y="762"/>
                  </a:moveTo>
                  <a:lnTo>
                    <a:pt x="1016" y="0"/>
                  </a:lnTo>
                  <a:lnTo>
                    <a:pt x="0" y="762"/>
                  </a:lnTo>
                  <a:lnTo>
                    <a:pt x="2032" y="76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3" name="组合 1"/>
          <p:cNvGrpSpPr/>
          <p:nvPr/>
        </p:nvGrpSpPr>
        <p:grpSpPr>
          <a:xfrm rot="19636238">
            <a:off x="11129055" y="5924108"/>
            <a:ext cx="1193616" cy="933901"/>
            <a:chOff x="3213034" y="2169467"/>
            <a:chExt cx="5770984" cy="3149507"/>
          </a:xfrm>
        </p:grpSpPr>
        <p:sp>
          <p:nvSpPr>
            <p:cNvPr id="34" name="Oval 32"/>
            <p:cNvSpPr/>
            <p:nvPr/>
          </p:nvSpPr>
          <p:spPr>
            <a:xfrm>
              <a:off x="6650647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Oval 30"/>
            <p:cNvSpPr/>
            <p:nvPr/>
          </p:nvSpPr>
          <p:spPr>
            <a:xfrm>
              <a:off x="4444881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Freeform: Shape 13"/>
            <p:cNvSpPr/>
            <p:nvPr/>
          </p:nvSpPr>
          <p:spPr bwMode="auto">
            <a:xfrm>
              <a:off x="5625502" y="2169467"/>
              <a:ext cx="1575298" cy="1575295"/>
            </a:xfrm>
            <a:custGeom>
              <a:avLst/>
              <a:gdLst>
                <a:gd name="T0" fmla="*/ 2905 w 2905"/>
                <a:gd name="T1" fmla="*/ 0 h 2903"/>
                <a:gd name="T2" fmla="*/ 2830 w 2905"/>
                <a:gd name="T3" fmla="*/ 0 h 2903"/>
                <a:gd name="T4" fmla="*/ 2681 w 2905"/>
                <a:gd name="T5" fmla="*/ 7 h 2903"/>
                <a:gd name="T6" fmla="*/ 2535 w 2905"/>
                <a:gd name="T7" fmla="*/ 22 h 2903"/>
                <a:gd name="T8" fmla="*/ 2390 w 2905"/>
                <a:gd name="T9" fmla="*/ 44 h 2903"/>
                <a:gd name="T10" fmla="*/ 2249 w 2905"/>
                <a:gd name="T11" fmla="*/ 73 h 2903"/>
                <a:gd name="T12" fmla="*/ 2110 w 2905"/>
                <a:gd name="T13" fmla="*/ 110 h 2903"/>
                <a:gd name="T14" fmla="*/ 1973 w 2905"/>
                <a:gd name="T15" fmla="*/ 152 h 2903"/>
                <a:gd name="T16" fmla="*/ 1839 w 2905"/>
                <a:gd name="T17" fmla="*/ 201 h 2903"/>
                <a:gd name="T18" fmla="*/ 1709 w 2905"/>
                <a:gd name="T19" fmla="*/ 256 h 2903"/>
                <a:gd name="T20" fmla="*/ 1583 w 2905"/>
                <a:gd name="T21" fmla="*/ 317 h 2903"/>
                <a:gd name="T22" fmla="*/ 1460 w 2905"/>
                <a:gd name="T23" fmla="*/ 385 h 2903"/>
                <a:gd name="T24" fmla="*/ 1339 w 2905"/>
                <a:gd name="T25" fmla="*/ 456 h 2903"/>
                <a:gd name="T26" fmla="*/ 1224 w 2905"/>
                <a:gd name="T27" fmla="*/ 535 h 2903"/>
                <a:gd name="T28" fmla="*/ 1112 w 2905"/>
                <a:gd name="T29" fmla="*/ 619 h 2903"/>
                <a:gd name="T30" fmla="*/ 1004 w 2905"/>
                <a:gd name="T31" fmla="*/ 707 h 2903"/>
                <a:gd name="T32" fmla="*/ 901 w 2905"/>
                <a:gd name="T33" fmla="*/ 800 h 2903"/>
                <a:gd name="T34" fmla="*/ 802 w 2905"/>
                <a:gd name="T35" fmla="*/ 899 h 2903"/>
                <a:gd name="T36" fmla="*/ 709 w 2905"/>
                <a:gd name="T37" fmla="*/ 1004 h 2903"/>
                <a:gd name="T38" fmla="*/ 621 w 2905"/>
                <a:gd name="T39" fmla="*/ 1110 h 2903"/>
                <a:gd name="T40" fmla="*/ 537 w 2905"/>
                <a:gd name="T41" fmla="*/ 1222 h 2903"/>
                <a:gd name="T42" fmla="*/ 458 w 2905"/>
                <a:gd name="T43" fmla="*/ 1339 h 2903"/>
                <a:gd name="T44" fmla="*/ 385 w 2905"/>
                <a:gd name="T45" fmla="*/ 1458 h 2903"/>
                <a:gd name="T46" fmla="*/ 319 w 2905"/>
                <a:gd name="T47" fmla="*/ 1581 h 2903"/>
                <a:gd name="T48" fmla="*/ 257 w 2905"/>
                <a:gd name="T49" fmla="*/ 1709 h 2903"/>
                <a:gd name="T50" fmla="*/ 202 w 2905"/>
                <a:gd name="T51" fmla="*/ 1839 h 2903"/>
                <a:gd name="T52" fmla="*/ 154 w 2905"/>
                <a:gd name="T53" fmla="*/ 1973 h 2903"/>
                <a:gd name="T54" fmla="*/ 112 w 2905"/>
                <a:gd name="T55" fmla="*/ 2108 h 2903"/>
                <a:gd name="T56" fmla="*/ 75 w 2905"/>
                <a:gd name="T57" fmla="*/ 2247 h 2903"/>
                <a:gd name="T58" fmla="*/ 46 w 2905"/>
                <a:gd name="T59" fmla="*/ 2388 h 2903"/>
                <a:gd name="T60" fmla="*/ 24 w 2905"/>
                <a:gd name="T61" fmla="*/ 2533 h 2903"/>
                <a:gd name="T62" fmla="*/ 9 w 2905"/>
                <a:gd name="T63" fmla="*/ 2680 h 2903"/>
                <a:gd name="T64" fmla="*/ 2 w 2905"/>
                <a:gd name="T65" fmla="*/ 2828 h 2903"/>
                <a:gd name="T66" fmla="*/ 1744 w 2905"/>
                <a:gd name="T67" fmla="*/ 2903 h 2903"/>
                <a:gd name="T68" fmla="*/ 1744 w 2905"/>
                <a:gd name="T69" fmla="*/ 2843 h 2903"/>
                <a:gd name="T70" fmla="*/ 1757 w 2905"/>
                <a:gd name="T71" fmla="*/ 2725 h 2903"/>
                <a:gd name="T72" fmla="*/ 1780 w 2905"/>
                <a:gd name="T73" fmla="*/ 2614 h 2903"/>
                <a:gd name="T74" fmla="*/ 1813 w 2905"/>
                <a:gd name="T75" fmla="*/ 2504 h 2903"/>
                <a:gd name="T76" fmla="*/ 1857 w 2905"/>
                <a:gd name="T77" fmla="*/ 2399 h 2903"/>
                <a:gd name="T78" fmla="*/ 1910 w 2905"/>
                <a:gd name="T79" fmla="*/ 2300 h 2903"/>
                <a:gd name="T80" fmla="*/ 1974 w 2905"/>
                <a:gd name="T81" fmla="*/ 2209 h 2903"/>
                <a:gd name="T82" fmla="*/ 2044 w 2905"/>
                <a:gd name="T83" fmla="*/ 2123 h 2903"/>
                <a:gd name="T84" fmla="*/ 2123 w 2905"/>
                <a:gd name="T85" fmla="*/ 2044 h 2903"/>
                <a:gd name="T86" fmla="*/ 2209 w 2905"/>
                <a:gd name="T87" fmla="*/ 1973 h 2903"/>
                <a:gd name="T88" fmla="*/ 2302 w 2905"/>
                <a:gd name="T89" fmla="*/ 1910 h 2903"/>
                <a:gd name="T90" fmla="*/ 2401 w 2905"/>
                <a:gd name="T91" fmla="*/ 1855 h 2903"/>
                <a:gd name="T92" fmla="*/ 2506 w 2905"/>
                <a:gd name="T93" fmla="*/ 1811 h 2903"/>
                <a:gd name="T94" fmla="*/ 2614 w 2905"/>
                <a:gd name="T95" fmla="*/ 1778 h 2903"/>
                <a:gd name="T96" fmla="*/ 2727 w 2905"/>
                <a:gd name="T97" fmla="*/ 1755 h 2903"/>
                <a:gd name="T98" fmla="*/ 2844 w 2905"/>
                <a:gd name="T99" fmla="*/ 1744 h 2903"/>
                <a:gd name="T100" fmla="*/ 2905 w 2905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2905" y="1742"/>
                  </a:moveTo>
                  <a:lnTo>
                    <a:pt x="2905" y="0"/>
                  </a:lnTo>
                  <a:lnTo>
                    <a:pt x="2905" y="0"/>
                  </a:lnTo>
                  <a:lnTo>
                    <a:pt x="2830" y="0"/>
                  </a:lnTo>
                  <a:lnTo>
                    <a:pt x="2755" y="4"/>
                  </a:lnTo>
                  <a:lnTo>
                    <a:pt x="2681" y="7"/>
                  </a:lnTo>
                  <a:lnTo>
                    <a:pt x="2608" y="15"/>
                  </a:lnTo>
                  <a:lnTo>
                    <a:pt x="2535" y="22"/>
                  </a:lnTo>
                  <a:lnTo>
                    <a:pt x="2462" y="33"/>
                  </a:lnTo>
                  <a:lnTo>
                    <a:pt x="2390" y="44"/>
                  </a:lnTo>
                  <a:lnTo>
                    <a:pt x="2319" y="59"/>
                  </a:lnTo>
                  <a:lnTo>
                    <a:pt x="2249" y="73"/>
                  </a:lnTo>
                  <a:lnTo>
                    <a:pt x="2180" y="92"/>
                  </a:lnTo>
                  <a:lnTo>
                    <a:pt x="2110" y="110"/>
                  </a:lnTo>
                  <a:lnTo>
                    <a:pt x="2040" y="130"/>
                  </a:lnTo>
                  <a:lnTo>
                    <a:pt x="1973" y="152"/>
                  </a:lnTo>
                  <a:lnTo>
                    <a:pt x="1907" y="176"/>
                  </a:lnTo>
                  <a:lnTo>
                    <a:pt x="1839" y="201"/>
                  </a:lnTo>
                  <a:lnTo>
                    <a:pt x="1775" y="227"/>
                  </a:lnTo>
                  <a:lnTo>
                    <a:pt x="1709" y="256"/>
                  </a:lnTo>
                  <a:lnTo>
                    <a:pt x="1645" y="286"/>
                  </a:lnTo>
                  <a:lnTo>
                    <a:pt x="1583" y="317"/>
                  </a:lnTo>
                  <a:lnTo>
                    <a:pt x="1520" y="350"/>
                  </a:lnTo>
                  <a:lnTo>
                    <a:pt x="1460" y="385"/>
                  </a:lnTo>
                  <a:lnTo>
                    <a:pt x="1399" y="419"/>
                  </a:lnTo>
                  <a:lnTo>
                    <a:pt x="1339" y="456"/>
                  </a:lnTo>
                  <a:lnTo>
                    <a:pt x="1280" y="495"/>
                  </a:lnTo>
                  <a:lnTo>
                    <a:pt x="1224" y="535"/>
                  </a:lnTo>
                  <a:lnTo>
                    <a:pt x="1167" y="577"/>
                  </a:lnTo>
                  <a:lnTo>
                    <a:pt x="1112" y="619"/>
                  </a:lnTo>
                  <a:lnTo>
                    <a:pt x="1057" y="663"/>
                  </a:lnTo>
                  <a:lnTo>
                    <a:pt x="1004" y="707"/>
                  </a:lnTo>
                  <a:lnTo>
                    <a:pt x="953" y="755"/>
                  </a:lnTo>
                  <a:lnTo>
                    <a:pt x="901" y="800"/>
                  </a:lnTo>
                  <a:lnTo>
                    <a:pt x="852" y="850"/>
                  </a:lnTo>
                  <a:lnTo>
                    <a:pt x="802" y="899"/>
                  </a:lnTo>
                  <a:lnTo>
                    <a:pt x="755" y="951"/>
                  </a:lnTo>
                  <a:lnTo>
                    <a:pt x="709" y="1004"/>
                  </a:lnTo>
                  <a:lnTo>
                    <a:pt x="663" y="1057"/>
                  </a:lnTo>
                  <a:lnTo>
                    <a:pt x="621" y="1110"/>
                  </a:lnTo>
                  <a:lnTo>
                    <a:pt x="577" y="1165"/>
                  </a:lnTo>
                  <a:lnTo>
                    <a:pt x="537" y="1222"/>
                  </a:lnTo>
                  <a:lnTo>
                    <a:pt x="497" y="1280"/>
                  </a:lnTo>
                  <a:lnTo>
                    <a:pt x="458" y="1339"/>
                  </a:lnTo>
                  <a:lnTo>
                    <a:pt x="422" y="1397"/>
                  </a:lnTo>
                  <a:lnTo>
                    <a:pt x="385" y="1458"/>
                  </a:lnTo>
                  <a:lnTo>
                    <a:pt x="352" y="1518"/>
                  </a:lnTo>
                  <a:lnTo>
                    <a:pt x="319" y="1581"/>
                  </a:lnTo>
                  <a:lnTo>
                    <a:pt x="288" y="1645"/>
                  </a:lnTo>
                  <a:lnTo>
                    <a:pt x="257" y="1709"/>
                  </a:lnTo>
                  <a:lnTo>
                    <a:pt x="229" y="1773"/>
                  </a:lnTo>
                  <a:lnTo>
                    <a:pt x="202" y="1839"/>
                  </a:lnTo>
                  <a:lnTo>
                    <a:pt x="178" y="1905"/>
                  </a:lnTo>
                  <a:lnTo>
                    <a:pt x="154" y="1973"/>
                  </a:lnTo>
                  <a:lnTo>
                    <a:pt x="132" y="2040"/>
                  </a:lnTo>
                  <a:lnTo>
                    <a:pt x="112" y="2108"/>
                  </a:lnTo>
                  <a:lnTo>
                    <a:pt x="92" y="2178"/>
                  </a:lnTo>
                  <a:lnTo>
                    <a:pt x="75" y="2247"/>
                  </a:lnTo>
                  <a:lnTo>
                    <a:pt x="61" y="2319"/>
                  </a:lnTo>
                  <a:lnTo>
                    <a:pt x="46" y="2388"/>
                  </a:lnTo>
                  <a:lnTo>
                    <a:pt x="35" y="2462"/>
                  </a:lnTo>
                  <a:lnTo>
                    <a:pt x="24" y="2533"/>
                  </a:lnTo>
                  <a:lnTo>
                    <a:pt x="17" y="2606"/>
                  </a:lnTo>
                  <a:lnTo>
                    <a:pt x="9" y="2680"/>
                  </a:lnTo>
                  <a:lnTo>
                    <a:pt x="4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4" y="2903"/>
                  </a:lnTo>
                  <a:lnTo>
                    <a:pt x="1744" y="2903"/>
                  </a:lnTo>
                  <a:lnTo>
                    <a:pt x="1744" y="2843"/>
                  </a:lnTo>
                  <a:lnTo>
                    <a:pt x="1749" y="2784"/>
                  </a:lnTo>
                  <a:lnTo>
                    <a:pt x="1757" y="2725"/>
                  </a:lnTo>
                  <a:lnTo>
                    <a:pt x="1766" y="2669"/>
                  </a:lnTo>
                  <a:lnTo>
                    <a:pt x="1780" y="2614"/>
                  </a:lnTo>
                  <a:lnTo>
                    <a:pt x="1795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3" y="2350"/>
                  </a:lnTo>
                  <a:lnTo>
                    <a:pt x="1910" y="2300"/>
                  </a:lnTo>
                  <a:lnTo>
                    <a:pt x="1941" y="2253"/>
                  </a:lnTo>
                  <a:lnTo>
                    <a:pt x="1974" y="2209"/>
                  </a:lnTo>
                  <a:lnTo>
                    <a:pt x="2007" y="2165"/>
                  </a:lnTo>
                  <a:lnTo>
                    <a:pt x="2044" y="2123"/>
                  </a:lnTo>
                  <a:lnTo>
                    <a:pt x="2082" y="2082"/>
                  </a:lnTo>
                  <a:lnTo>
                    <a:pt x="2123" y="2044"/>
                  </a:lnTo>
                  <a:lnTo>
                    <a:pt x="2165" y="2007"/>
                  </a:lnTo>
                  <a:lnTo>
                    <a:pt x="2209" y="1973"/>
                  </a:lnTo>
                  <a:lnTo>
                    <a:pt x="2255" y="1940"/>
                  </a:lnTo>
                  <a:lnTo>
                    <a:pt x="2302" y="1910"/>
                  </a:lnTo>
                  <a:lnTo>
                    <a:pt x="2350" y="1881"/>
                  </a:lnTo>
                  <a:lnTo>
                    <a:pt x="2401" y="1855"/>
                  </a:lnTo>
                  <a:lnTo>
                    <a:pt x="2452" y="1833"/>
                  </a:lnTo>
                  <a:lnTo>
                    <a:pt x="2506" y="1811"/>
                  </a:lnTo>
                  <a:lnTo>
                    <a:pt x="2559" y="1793"/>
                  </a:lnTo>
                  <a:lnTo>
                    <a:pt x="2614" y="1778"/>
                  </a:lnTo>
                  <a:lnTo>
                    <a:pt x="2670" y="1766"/>
                  </a:lnTo>
                  <a:lnTo>
                    <a:pt x="2727" y="1755"/>
                  </a:lnTo>
                  <a:lnTo>
                    <a:pt x="2786" y="1747"/>
                  </a:lnTo>
                  <a:lnTo>
                    <a:pt x="2844" y="1744"/>
                  </a:lnTo>
                  <a:lnTo>
                    <a:pt x="2905" y="1742"/>
                  </a:lnTo>
                  <a:lnTo>
                    <a:pt x="2905" y="1742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Freeform: Shape 14"/>
            <p:cNvSpPr/>
            <p:nvPr/>
          </p:nvSpPr>
          <p:spPr bwMode="auto">
            <a:xfrm>
              <a:off x="7200800" y="2169467"/>
              <a:ext cx="1575298" cy="1575295"/>
            </a:xfrm>
            <a:custGeom>
              <a:avLst/>
              <a:gdLst>
                <a:gd name="T0" fmla="*/ 0 w 2902"/>
                <a:gd name="T1" fmla="*/ 1742 h 2903"/>
                <a:gd name="T2" fmla="*/ 58 w 2902"/>
                <a:gd name="T3" fmla="*/ 1744 h 2903"/>
                <a:gd name="T4" fmla="*/ 176 w 2902"/>
                <a:gd name="T5" fmla="*/ 1755 h 2903"/>
                <a:gd name="T6" fmla="*/ 289 w 2902"/>
                <a:gd name="T7" fmla="*/ 1778 h 2903"/>
                <a:gd name="T8" fmla="*/ 399 w 2902"/>
                <a:gd name="T9" fmla="*/ 1811 h 2903"/>
                <a:gd name="T10" fmla="*/ 503 w 2902"/>
                <a:gd name="T11" fmla="*/ 1855 h 2903"/>
                <a:gd name="T12" fmla="*/ 602 w 2902"/>
                <a:gd name="T13" fmla="*/ 1910 h 2903"/>
                <a:gd name="T14" fmla="*/ 694 w 2902"/>
                <a:gd name="T15" fmla="*/ 1973 h 2903"/>
                <a:gd name="T16" fmla="*/ 780 w 2902"/>
                <a:gd name="T17" fmla="*/ 2044 h 2903"/>
                <a:gd name="T18" fmla="*/ 859 w 2902"/>
                <a:gd name="T19" fmla="*/ 2123 h 2903"/>
                <a:gd name="T20" fmla="*/ 930 w 2902"/>
                <a:gd name="T21" fmla="*/ 2209 h 2903"/>
                <a:gd name="T22" fmla="*/ 992 w 2902"/>
                <a:gd name="T23" fmla="*/ 2300 h 2903"/>
                <a:gd name="T24" fmla="*/ 1045 w 2902"/>
                <a:gd name="T25" fmla="*/ 2399 h 2903"/>
                <a:gd name="T26" fmla="*/ 1089 w 2902"/>
                <a:gd name="T27" fmla="*/ 2504 h 2903"/>
                <a:gd name="T28" fmla="*/ 1124 w 2902"/>
                <a:gd name="T29" fmla="*/ 2614 h 2903"/>
                <a:gd name="T30" fmla="*/ 1148 w 2902"/>
                <a:gd name="T31" fmla="*/ 2725 h 2903"/>
                <a:gd name="T32" fmla="*/ 1159 w 2902"/>
                <a:gd name="T33" fmla="*/ 2843 h 2903"/>
                <a:gd name="T34" fmla="*/ 2902 w 2902"/>
                <a:gd name="T35" fmla="*/ 2903 h 2903"/>
                <a:gd name="T36" fmla="*/ 2900 w 2902"/>
                <a:gd name="T37" fmla="*/ 2828 h 2903"/>
                <a:gd name="T38" fmla="*/ 2893 w 2902"/>
                <a:gd name="T39" fmla="*/ 2680 h 2903"/>
                <a:gd name="T40" fmla="*/ 2879 w 2902"/>
                <a:gd name="T41" fmla="*/ 2533 h 2903"/>
                <a:gd name="T42" fmla="*/ 2857 w 2902"/>
                <a:gd name="T43" fmla="*/ 2388 h 2903"/>
                <a:gd name="T44" fmla="*/ 2827 w 2902"/>
                <a:gd name="T45" fmla="*/ 2247 h 2903"/>
                <a:gd name="T46" fmla="*/ 2792 w 2902"/>
                <a:gd name="T47" fmla="*/ 2108 h 2903"/>
                <a:gd name="T48" fmla="*/ 2750 w 2902"/>
                <a:gd name="T49" fmla="*/ 1973 h 2903"/>
                <a:gd name="T50" fmla="*/ 2701 w 2902"/>
                <a:gd name="T51" fmla="*/ 1839 h 2903"/>
                <a:gd name="T52" fmla="*/ 2646 w 2902"/>
                <a:gd name="T53" fmla="*/ 1709 h 2903"/>
                <a:gd name="T54" fmla="*/ 2586 w 2902"/>
                <a:gd name="T55" fmla="*/ 1581 h 2903"/>
                <a:gd name="T56" fmla="*/ 2518 w 2902"/>
                <a:gd name="T57" fmla="*/ 1458 h 2903"/>
                <a:gd name="T58" fmla="*/ 2445 w 2902"/>
                <a:gd name="T59" fmla="*/ 1339 h 2903"/>
                <a:gd name="T60" fmla="*/ 2368 w 2902"/>
                <a:gd name="T61" fmla="*/ 1222 h 2903"/>
                <a:gd name="T62" fmla="*/ 2283 w 2902"/>
                <a:gd name="T63" fmla="*/ 1110 h 2903"/>
                <a:gd name="T64" fmla="*/ 2194 w 2902"/>
                <a:gd name="T65" fmla="*/ 1004 h 2903"/>
                <a:gd name="T66" fmla="*/ 2100 w 2902"/>
                <a:gd name="T67" fmla="*/ 899 h 2903"/>
                <a:gd name="T68" fmla="*/ 2001 w 2902"/>
                <a:gd name="T69" fmla="*/ 800 h 2903"/>
                <a:gd name="T70" fmla="*/ 1899 w 2902"/>
                <a:gd name="T71" fmla="*/ 707 h 2903"/>
                <a:gd name="T72" fmla="*/ 1791 w 2902"/>
                <a:gd name="T73" fmla="*/ 619 h 2903"/>
                <a:gd name="T74" fmla="*/ 1679 w 2902"/>
                <a:gd name="T75" fmla="*/ 535 h 2903"/>
                <a:gd name="T76" fmla="*/ 1564 w 2902"/>
                <a:gd name="T77" fmla="*/ 456 h 2903"/>
                <a:gd name="T78" fmla="*/ 1445 w 2902"/>
                <a:gd name="T79" fmla="*/ 385 h 2903"/>
                <a:gd name="T80" fmla="*/ 1320 w 2902"/>
                <a:gd name="T81" fmla="*/ 317 h 2903"/>
                <a:gd name="T82" fmla="*/ 1194 w 2902"/>
                <a:gd name="T83" fmla="*/ 256 h 2903"/>
                <a:gd name="T84" fmla="*/ 1064 w 2902"/>
                <a:gd name="T85" fmla="*/ 201 h 2903"/>
                <a:gd name="T86" fmla="*/ 930 w 2902"/>
                <a:gd name="T87" fmla="*/ 152 h 2903"/>
                <a:gd name="T88" fmla="*/ 795 w 2902"/>
                <a:gd name="T89" fmla="*/ 110 h 2903"/>
                <a:gd name="T90" fmla="*/ 655 w 2902"/>
                <a:gd name="T91" fmla="*/ 73 h 2903"/>
                <a:gd name="T92" fmla="*/ 512 w 2902"/>
                <a:gd name="T93" fmla="*/ 44 h 2903"/>
                <a:gd name="T94" fmla="*/ 370 w 2902"/>
                <a:gd name="T95" fmla="*/ 22 h 2903"/>
                <a:gd name="T96" fmla="*/ 223 w 2902"/>
                <a:gd name="T97" fmla="*/ 7 h 2903"/>
                <a:gd name="T98" fmla="*/ 75 w 2902"/>
                <a:gd name="T99" fmla="*/ 0 h 2903"/>
                <a:gd name="T100" fmla="*/ 0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58" y="1744"/>
                  </a:lnTo>
                  <a:lnTo>
                    <a:pt x="119" y="1747"/>
                  </a:lnTo>
                  <a:lnTo>
                    <a:pt x="176" y="1755"/>
                  </a:lnTo>
                  <a:lnTo>
                    <a:pt x="232" y="1766"/>
                  </a:lnTo>
                  <a:lnTo>
                    <a:pt x="289" y="1778"/>
                  </a:lnTo>
                  <a:lnTo>
                    <a:pt x="344" y="1793"/>
                  </a:lnTo>
                  <a:lnTo>
                    <a:pt x="399" y="1811"/>
                  </a:lnTo>
                  <a:lnTo>
                    <a:pt x="452" y="1833"/>
                  </a:lnTo>
                  <a:lnTo>
                    <a:pt x="503" y="1855"/>
                  </a:lnTo>
                  <a:lnTo>
                    <a:pt x="553" y="1881"/>
                  </a:lnTo>
                  <a:lnTo>
                    <a:pt x="602" y="1910"/>
                  </a:lnTo>
                  <a:lnTo>
                    <a:pt x="648" y="1940"/>
                  </a:lnTo>
                  <a:lnTo>
                    <a:pt x="694" y="1973"/>
                  </a:lnTo>
                  <a:lnTo>
                    <a:pt x="738" y="2007"/>
                  </a:lnTo>
                  <a:lnTo>
                    <a:pt x="780" y="2044"/>
                  </a:lnTo>
                  <a:lnTo>
                    <a:pt x="820" y="2082"/>
                  </a:lnTo>
                  <a:lnTo>
                    <a:pt x="859" y="2123"/>
                  </a:lnTo>
                  <a:lnTo>
                    <a:pt x="895" y="2165"/>
                  </a:lnTo>
                  <a:lnTo>
                    <a:pt x="930" y="2209"/>
                  </a:lnTo>
                  <a:lnTo>
                    <a:pt x="963" y="2253"/>
                  </a:lnTo>
                  <a:lnTo>
                    <a:pt x="992" y="2300"/>
                  </a:lnTo>
                  <a:lnTo>
                    <a:pt x="1020" y="2350"/>
                  </a:lnTo>
                  <a:lnTo>
                    <a:pt x="1045" y="2399"/>
                  </a:lnTo>
                  <a:lnTo>
                    <a:pt x="1069" y="2451"/>
                  </a:lnTo>
                  <a:lnTo>
                    <a:pt x="1089" y="2504"/>
                  </a:lnTo>
                  <a:lnTo>
                    <a:pt x="1108" y="2557"/>
                  </a:lnTo>
                  <a:lnTo>
                    <a:pt x="1124" y="2614"/>
                  </a:lnTo>
                  <a:lnTo>
                    <a:pt x="1137" y="2669"/>
                  </a:lnTo>
                  <a:lnTo>
                    <a:pt x="1148" y="2725"/>
                  </a:lnTo>
                  <a:lnTo>
                    <a:pt x="1155" y="2784"/>
                  </a:lnTo>
                  <a:lnTo>
                    <a:pt x="1159" y="2843"/>
                  </a:lnTo>
                  <a:lnTo>
                    <a:pt x="1161" y="2903"/>
                  </a:lnTo>
                  <a:lnTo>
                    <a:pt x="2902" y="2903"/>
                  </a:lnTo>
                  <a:lnTo>
                    <a:pt x="2902" y="2903"/>
                  </a:lnTo>
                  <a:lnTo>
                    <a:pt x="2900" y="2828"/>
                  </a:lnTo>
                  <a:lnTo>
                    <a:pt x="2899" y="2753"/>
                  </a:lnTo>
                  <a:lnTo>
                    <a:pt x="2893" y="2680"/>
                  </a:lnTo>
                  <a:lnTo>
                    <a:pt x="2888" y="2606"/>
                  </a:lnTo>
                  <a:lnTo>
                    <a:pt x="2879" y="2533"/>
                  </a:lnTo>
                  <a:lnTo>
                    <a:pt x="2869" y="2462"/>
                  </a:lnTo>
                  <a:lnTo>
                    <a:pt x="2857" y="2388"/>
                  </a:lnTo>
                  <a:lnTo>
                    <a:pt x="2844" y="2319"/>
                  </a:lnTo>
                  <a:lnTo>
                    <a:pt x="2827" y="2247"/>
                  </a:lnTo>
                  <a:lnTo>
                    <a:pt x="2811" y="2178"/>
                  </a:lnTo>
                  <a:lnTo>
                    <a:pt x="2792" y="2108"/>
                  </a:lnTo>
                  <a:lnTo>
                    <a:pt x="2772" y="2040"/>
                  </a:lnTo>
                  <a:lnTo>
                    <a:pt x="2750" y="1973"/>
                  </a:lnTo>
                  <a:lnTo>
                    <a:pt x="2727" y="1905"/>
                  </a:lnTo>
                  <a:lnTo>
                    <a:pt x="2701" y="1839"/>
                  </a:lnTo>
                  <a:lnTo>
                    <a:pt x="2673" y="1773"/>
                  </a:lnTo>
                  <a:lnTo>
                    <a:pt x="2646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18" y="1458"/>
                  </a:lnTo>
                  <a:lnTo>
                    <a:pt x="2481" y="1397"/>
                  </a:lnTo>
                  <a:lnTo>
                    <a:pt x="2445" y="1339"/>
                  </a:lnTo>
                  <a:lnTo>
                    <a:pt x="2406" y="1280"/>
                  </a:lnTo>
                  <a:lnTo>
                    <a:pt x="2368" y="1222"/>
                  </a:lnTo>
                  <a:lnTo>
                    <a:pt x="2325" y="1165"/>
                  </a:lnTo>
                  <a:lnTo>
                    <a:pt x="2283" y="1110"/>
                  </a:lnTo>
                  <a:lnTo>
                    <a:pt x="2239" y="1057"/>
                  </a:lnTo>
                  <a:lnTo>
                    <a:pt x="2194" y="1004"/>
                  </a:lnTo>
                  <a:lnTo>
                    <a:pt x="2148" y="951"/>
                  </a:lnTo>
                  <a:lnTo>
                    <a:pt x="2100" y="899"/>
                  </a:lnTo>
                  <a:lnTo>
                    <a:pt x="2053" y="850"/>
                  </a:lnTo>
                  <a:lnTo>
                    <a:pt x="2001" y="800"/>
                  </a:lnTo>
                  <a:lnTo>
                    <a:pt x="1952" y="755"/>
                  </a:lnTo>
                  <a:lnTo>
                    <a:pt x="1899" y="707"/>
                  </a:lnTo>
                  <a:lnTo>
                    <a:pt x="1846" y="663"/>
                  </a:lnTo>
                  <a:lnTo>
                    <a:pt x="1791" y="619"/>
                  </a:lnTo>
                  <a:lnTo>
                    <a:pt x="1736" y="577"/>
                  </a:lnTo>
                  <a:lnTo>
                    <a:pt x="1679" y="535"/>
                  </a:lnTo>
                  <a:lnTo>
                    <a:pt x="1622" y="495"/>
                  </a:lnTo>
                  <a:lnTo>
                    <a:pt x="1564" y="456"/>
                  </a:lnTo>
                  <a:lnTo>
                    <a:pt x="1505" y="419"/>
                  </a:lnTo>
                  <a:lnTo>
                    <a:pt x="1445" y="385"/>
                  </a:lnTo>
                  <a:lnTo>
                    <a:pt x="1382" y="350"/>
                  </a:lnTo>
                  <a:lnTo>
                    <a:pt x="1320" y="317"/>
                  </a:lnTo>
                  <a:lnTo>
                    <a:pt x="1258" y="286"/>
                  </a:lnTo>
                  <a:lnTo>
                    <a:pt x="1194" y="256"/>
                  </a:lnTo>
                  <a:lnTo>
                    <a:pt x="1130" y="227"/>
                  </a:lnTo>
                  <a:lnTo>
                    <a:pt x="1064" y="201"/>
                  </a:lnTo>
                  <a:lnTo>
                    <a:pt x="998" y="176"/>
                  </a:lnTo>
                  <a:lnTo>
                    <a:pt x="930" y="152"/>
                  </a:lnTo>
                  <a:lnTo>
                    <a:pt x="862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5" y="73"/>
                  </a:lnTo>
                  <a:lnTo>
                    <a:pt x="584" y="59"/>
                  </a:lnTo>
                  <a:lnTo>
                    <a:pt x="512" y="44"/>
                  </a:lnTo>
                  <a:lnTo>
                    <a:pt x="441" y="33"/>
                  </a:lnTo>
                  <a:lnTo>
                    <a:pt x="370" y="22"/>
                  </a:lnTo>
                  <a:lnTo>
                    <a:pt x="296" y="15"/>
                  </a:lnTo>
                  <a:lnTo>
                    <a:pt x="223" y="7"/>
                  </a:lnTo>
                  <a:lnTo>
                    <a:pt x="148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Freeform: Shape 15"/>
            <p:cNvSpPr/>
            <p:nvPr/>
          </p:nvSpPr>
          <p:spPr bwMode="auto">
            <a:xfrm>
              <a:off x="7200800" y="3744762"/>
              <a:ext cx="1575298" cy="1574212"/>
            </a:xfrm>
            <a:custGeom>
              <a:avLst/>
              <a:gdLst>
                <a:gd name="T0" fmla="*/ 0 w 2902"/>
                <a:gd name="T1" fmla="*/ 2903 h 2903"/>
                <a:gd name="T2" fmla="*/ 75 w 2902"/>
                <a:gd name="T3" fmla="*/ 2903 h 2903"/>
                <a:gd name="T4" fmla="*/ 223 w 2902"/>
                <a:gd name="T5" fmla="*/ 2896 h 2903"/>
                <a:gd name="T6" fmla="*/ 370 w 2902"/>
                <a:gd name="T7" fmla="*/ 2881 h 2903"/>
                <a:gd name="T8" fmla="*/ 512 w 2902"/>
                <a:gd name="T9" fmla="*/ 2859 h 2903"/>
                <a:gd name="T10" fmla="*/ 655 w 2902"/>
                <a:gd name="T11" fmla="*/ 2830 h 2903"/>
                <a:gd name="T12" fmla="*/ 795 w 2902"/>
                <a:gd name="T13" fmla="*/ 2793 h 2903"/>
                <a:gd name="T14" fmla="*/ 930 w 2902"/>
                <a:gd name="T15" fmla="*/ 2751 h 2903"/>
                <a:gd name="T16" fmla="*/ 1064 w 2902"/>
                <a:gd name="T17" fmla="*/ 2702 h 2903"/>
                <a:gd name="T18" fmla="*/ 1194 w 2902"/>
                <a:gd name="T19" fmla="*/ 2647 h 2903"/>
                <a:gd name="T20" fmla="*/ 1320 w 2902"/>
                <a:gd name="T21" fmla="*/ 2586 h 2903"/>
                <a:gd name="T22" fmla="*/ 1445 w 2902"/>
                <a:gd name="T23" fmla="*/ 2518 h 2903"/>
                <a:gd name="T24" fmla="*/ 1564 w 2902"/>
                <a:gd name="T25" fmla="*/ 2447 h 2903"/>
                <a:gd name="T26" fmla="*/ 1679 w 2902"/>
                <a:gd name="T27" fmla="*/ 2368 h 2903"/>
                <a:gd name="T28" fmla="*/ 1791 w 2902"/>
                <a:gd name="T29" fmla="*/ 2284 h 2903"/>
                <a:gd name="T30" fmla="*/ 1899 w 2902"/>
                <a:gd name="T31" fmla="*/ 2196 h 2903"/>
                <a:gd name="T32" fmla="*/ 2001 w 2902"/>
                <a:gd name="T33" fmla="*/ 2103 h 2903"/>
                <a:gd name="T34" fmla="*/ 2100 w 2902"/>
                <a:gd name="T35" fmla="*/ 2004 h 2903"/>
                <a:gd name="T36" fmla="*/ 2194 w 2902"/>
                <a:gd name="T37" fmla="*/ 1899 h 2903"/>
                <a:gd name="T38" fmla="*/ 2283 w 2902"/>
                <a:gd name="T39" fmla="*/ 1793 h 2903"/>
                <a:gd name="T40" fmla="*/ 2368 w 2902"/>
                <a:gd name="T41" fmla="*/ 1681 h 2903"/>
                <a:gd name="T42" fmla="*/ 2445 w 2902"/>
                <a:gd name="T43" fmla="*/ 1564 h 2903"/>
                <a:gd name="T44" fmla="*/ 2518 w 2902"/>
                <a:gd name="T45" fmla="*/ 1445 h 2903"/>
                <a:gd name="T46" fmla="*/ 2586 w 2902"/>
                <a:gd name="T47" fmla="*/ 1322 h 2903"/>
                <a:gd name="T48" fmla="*/ 2646 w 2902"/>
                <a:gd name="T49" fmla="*/ 1194 h 2903"/>
                <a:gd name="T50" fmla="*/ 2701 w 2902"/>
                <a:gd name="T51" fmla="*/ 1064 h 2903"/>
                <a:gd name="T52" fmla="*/ 2750 w 2902"/>
                <a:gd name="T53" fmla="*/ 930 h 2903"/>
                <a:gd name="T54" fmla="*/ 2792 w 2902"/>
                <a:gd name="T55" fmla="*/ 795 h 2903"/>
                <a:gd name="T56" fmla="*/ 2827 w 2902"/>
                <a:gd name="T57" fmla="*/ 656 h 2903"/>
                <a:gd name="T58" fmla="*/ 2857 w 2902"/>
                <a:gd name="T59" fmla="*/ 515 h 2903"/>
                <a:gd name="T60" fmla="*/ 2879 w 2902"/>
                <a:gd name="T61" fmla="*/ 370 h 2903"/>
                <a:gd name="T62" fmla="*/ 2893 w 2902"/>
                <a:gd name="T63" fmla="*/ 223 h 2903"/>
                <a:gd name="T64" fmla="*/ 2900 w 2902"/>
                <a:gd name="T65" fmla="*/ 75 h 2903"/>
                <a:gd name="T66" fmla="*/ 1161 w 2902"/>
                <a:gd name="T67" fmla="*/ 0 h 2903"/>
                <a:gd name="T68" fmla="*/ 1159 w 2902"/>
                <a:gd name="T69" fmla="*/ 60 h 2903"/>
                <a:gd name="T70" fmla="*/ 1148 w 2902"/>
                <a:gd name="T71" fmla="*/ 178 h 2903"/>
                <a:gd name="T72" fmla="*/ 1124 w 2902"/>
                <a:gd name="T73" fmla="*/ 289 h 2903"/>
                <a:gd name="T74" fmla="*/ 1089 w 2902"/>
                <a:gd name="T75" fmla="*/ 399 h 2903"/>
                <a:gd name="T76" fmla="*/ 1045 w 2902"/>
                <a:gd name="T77" fmla="*/ 504 h 2903"/>
                <a:gd name="T78" fmla="*/ 992 w 2902"/>
                <a:gd name="T79" fmla="*/ 603 h 2903"/>
                <a:gd name="T80" fmla="*/ 930 w 2902"/>
                <a:gd name="T81" fmla="*/ 694 h 2903"/>
                <a:gd name="T82" fmla="*/ 859 w 2902"/>
                <a:gd name="T83" fmla="*/ 780 h 2903"/>
                <a:gd name="T84" fmla="*/ 780 w 2902"/>
                <a:gd name="T85" fmla="*/ 859 h 2903"/>
                <a:gd name="T86" fmla="*/ 694 w 2902"/>
                <a:gd name="T87" fmla="*/ 930 h 2903"/>
                <a:gd name="T88" fmla="*/ 602 w 2902"/>
                <a:gd name="T89" fmla="*/ 993 h 2903"/>
                <a:gd name="T90" fmla="*/ 503 w 2902"/>
                <a:gd name="T91" fmla="*/ 1048 h 2903"/>
                <a:gd name="T92" fmla="*/ 399 w 2902"/>
                <a:gd name="T93" fmla="*/ 1092 h 2903"/>
                <a:gd name="T94" fmla="*/ 289 w 2902"/>
                <a:gd name="T95" fmla="*/ 1125 h 2903"/>
                <a:gd name="T96" fmla="*/ 176 w 2902"/>
                <a:gd name="T97" fmla="*/ 1148 h 2903"/>
                <a:gd name="T98" fmla="*/ 58 w 2902"/>
                <a:gd name="T99" fmla="*/ 1159 h 2903"/>
                <a:gd name="T100" fmla="*/ 0 w 2902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48" y="2899"/>
                  </a:lnTo>
                  <a:lnTo>
                    <a:pt x="223" y="2896"/>
                  </a:lnTo>
                  <a:lnTo>
                    <a:pt x="296" y="2888"/>
                  </a:lnTo>
                  <a:lnTo>
                    <a:pt x="370" y="2881"/>
                  </a:lnTo>
                  <a:lnTo>
                    <a:pt x="441" y="2870"/>
                  </a:lnTo>
                  <a:lnTo>
                    <a:pt x="512" y="2859"/>
                  </a:lnTo>
                  <a:lnTo>
                    <a:pt x="584" y="2844"/>
                  </a:lnTo>
                  <a:lnTo>
                    <a:pt x="655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2" y="2773"/>
                  </a:lnTo>
                  <a:lnTo>
                    <a:pt x="930" y="2751"/>
                  </a:lnTo>
                  <a:lnTo>
                    <a:pt x="998" y="2727"/>
                  </a:lnTo>
                  <a:lnTo>
                    <a:pt x="1064" y="2702"/>
                  </a:lnTo>
                  <a:lnTo>
                    <a:pt x="1130" y="2676"/>
                  </a:lnTo>
                  <a:lnTo>
                    <a:pt x="1194" y="2647"/>
                  </a:lnTo>
                  <a:lnTo>
                    <a:pt x="1258" y="2617"/>
                  </a:lnTo>
                  <a:lnTo>
                    <a:pt x="1320" y="2586"/>
                  </a:lnTo>
                  <a:lnTo>
                    <a:pt x="1382" y="2553"/>
                  </a:lnTo>
                  <a:lnTo>
                    <a:pt x="1445" y="2518"/>
                  </a:lnTo>
                  <a:lnTo>
                    <a:pt x="1505" y="2484"/>
                  </a:lnTo>
                  <a:lnTo>
                    <a:pt x="1564" y="2447"/>
                  </a:lnTo>
                  <a:lnTo>
                    <a:pt x="1622" y="2408"/>
                  </a:lnTo>
                  <a:lnTo>
                    <a:pt x="1679" y="2368"/>
                  </a:lnTo>
                  <a:lnTo>
                    <a:pt x="1736" y="2326"/>
                  </a:lnTo>
                  <a:lnTo>
                    <a:pt x="1791" y="2284"/>
                  </a:lnTo>
                  <a:lnTo>
                    <a:pt x="1846" y="2240"/>
                  </a:lnTo>
                  <a:lnTo>
                    <a:pt x="1899" y="2196"/>
                  </a:lnTo>
                  <a:lnTo>
                    <a:pt x="1952" y="2148"/>
                  </a:lnTo>
                  <a:lnTo>
                    <a:pt x="2001" y="2103"/>
                  </a:lnTo>
                  <a:lnTo>
                    <a:pt x="2053" y="2053"/>
                  </a:lnTo>
                  <a:lnTo>
                    <a:pt x="2100" y="2004"/>
                  </a:lnTo>
                  <a:lnTo>
                    <a:pt x="2148" y="1952"/>
                  </a:lnTo>
                  <a:lnTo>
                    <a:pt x="2194" y="1899"/>
                  </a:lnTo>
                  <a:lnTo>
                    <a:pt x="2239" y="1846"/>
                  </a:lnTo>
                  <a:lnTo>
                    <a:pt x="2283" y="1793"/>
                  </a:lnTo>
                  <a:lnTo>
                    <a:pt x="2325" y="1738"/>
                  </a:lnTo>
                  <a:lnTo>
                    <a:pt x="2368" y="1681"/>
                  </a:lnTo>
                  <a:lnTo>
                    <a:pt x="2406" y="1623"/>
                  </a:lnTo>
                  <a:lnTo>
                    <a:pt x="2445" y="1564"/>
                  </a:lnTo>
                  <a:lnTo>
                    <a:pt x="2481" y="1506"/>
                  </a:lnTo>
                  <a:lnTo>
                    <a:pt x="2518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6" y="1194"/>
                  </a:lnTo>
                  <a:lnTo>
                    <a:pt x="2673" y="1130"/>
                  </a:lnTo>
                  <a:lnTo>
                    <a:pt x="2701" y="1064"/>
                  </a:lnTo>
                  <a:lnTo>
                    <a:pt x="2727" y="998"/>
                  </a:lnTo>
                  <a:lnTo>
                    <a:pt x="2750" y="930"/>
                  </a:lnTo>
                  <a:lnTo>
                    <a:pt x="2772" y="863"/>
                  </a:lnTo>
                  <a:lnTo>
                    <a:pt x="2792" y="795"/>
                  </a:lnTo>
                  <a:lnTo>
                    <a:pt x="2811" y="725"/>
                  </a:lnTo>
                  <a:lnTo>
                    <a:pt x="2827" y="656"/>
                  </a:lnTo>
                  <a:lnTo>
                    <a:pt x="2844" y="584"/>
                  </a:lnTo>
                  <a:lnTo>
                    <a:pt x="2857" y="515"/>
                  </a:lnTo>
                  <a:lnTo>
                    <a:pt x="2869" y="441"/>
                  </a:lnTo>
                  <a:lnTo>
                    <a:pt x="2879" y="370"/>
                  </a:lnTo>
                  <a:lnTo>
                    <a:pt x="2888" y="297"/>
                  </a:lnTo>
                  <a:lnTo>
                    <a:pt x="2893" y="223"/>
                  </a:lnTo>
                  <a:lnTo>
                    <a:pt x="2899" y="150"/>
                  </a:lnTo>
                  <a:lnTo>
                    <a:pt x="2900" y="75"/>
                  </a:lnTo>
                  <a:lnTo>
                    <a:pt x="2902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59" y="60"/>
                  </a:lnTo>
                  <a:lnTo>
                    <a:pt x="1155" y="119"/>
                  </a:lnTo>
                  <a:lnTo>
                    <a:pt x="1148" y="178"/>
                  </a:lnTo>
                  <a:lnTo>
                    <a:pt x="1137" y="234"/>
                  </a:lnTo>
                  <a:lnTo>
                    <a:pt x="1124" y="289"/>
                  </a:lnTo>
                  <a:lnTo>
                    <a:pt x="1108" y="346"/>
                  </a:lnTo>
                  <a:lnTo>
                    <a:pt x="1089" y="399"/>
                  </a:lnTo>
                  <a:lnTo>
                    <a:pt x="1069" y="452"/>
                  </a:lnTo>
                  <a:lnTo>
                    <a:pt x="1045" y="504"/>
                  </a:lnTo>
                  <a:lnTo>
                    <a:pt x="1020" y="553"/>
                  </a:lnTo>
                  <a:lnTo>
                    <a:pt x="992" y="603"/>
                  </a:lnTo>
                  <a:lnTo>
                    <a:pt x="963" y="650"/>
                  </a:lnTo>
                  <a:lnTo>
                    <a:pt x="930" y="694"/>
                  </a:lnTo>
                  <a:lnTo>
                    <a:pt x="895" y="738"/>
                  </a:lnTo>
                  <a:lnTo>
                    <a:pt x="859" y="780"/>
                  </a:lnTo>
                  <a:lnTo>
                    <a:pt x="820" y="821"/>
                  </a:lnTo>
                  <a:lnTo>
                    <a:pt x="780" y="859"/>
                  </a:lnTo>
                  <a:lnTo>
                    <a:pt x="738" y="896"/>
                  </a:lnTo>
                  <a:lnTo>
                    <a:pt x="694" y="930"/>
                  </a:lnTo>
                  <a:lnTo>
                    <a:pt x="648" y="963"/>
                  </a:lnTo>
                  <a:lnTo>
                    <a:pt x="602" y="993"/>
                  </a:lnTo>
                  <a:lnTo>
                    <a:pt x="553" y="1022"/>
                  </a:lnTo>
                  <a:lnTo>
                    <a:pt x="503" y="1048"/>
                  </a:lnTo>
                  <a:lnTo>
                    <a:pt x="452" y="1070"/>
                  </a:lnTo>
                  <a:lnTo>
                    <a:pt x="399" y="1092"/>
                  </a:lnTo>
                  <a:lnTo>
                    <a:pt x="344" y="1110"/>
                  </a:lnTo>
                  <a:lnTo>
                    <a:pt x="289" y="1125"/>
                  </a:lnTo>
                  <a:lnTo>
                    <a:pt x="232" y="1137"/>
                  </a:lnTo>
                  <a:lnTo>
                    <a:pt x="176" y="1148"/>
                  </a:lnTo>
                  <a:lnTo>
                    <a:pt x="119" y="1156"/>
                  </a:lnTo>
                  <a:lnTo>
                    <a:pt x="58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39" name="Freeform: Shape 16"/>
            <p:cNvSpPr/>
            <p:nvPr/>
          </p:nvSpPr>
          <p:spPr bwMode="auto">
            <a:xfrm>
              <a:off x="3420954" y="2169467"/>
              <a:ext cx="1575298" cy="1575295"/>
            </a:xfrm>
            <a:custGeom>
              <a:avLst/>
              <a:gdLst>
                <a:gd name="T0" fmla="*/ 2902 w 2902"/>
                <a:gd name="T1" fmla="*/ 0 h 2903"/>
                <a:gd name="T2" fmla="*/ 2827 w 2902"/>
                <a:gd name="T3" fmla="*/ 0 h 2903"/>
                <a:gd name="T4" fmla="*/ 2679 w 2902"/>
                <a:gd name="T5" fmla="*/ 7 h 2903"/>
                <a:gd name="T6" fmla="*/ 2532 w 2902"/>
                <a:gd name="T7" fmla="*/ 22 h 2903"/>
                <a:gd name="T8" fmla="*/ 2390 w 2902"/>
                <a:gd name="T9" fmla="*/ 44 h 2903"/>
                <a:gd name="T10" fmla="*/ 2247 w 2902"/>
                <a:gd name="T11" fmla="*/ 73 h 2903"/>
                <a:gd name="T12" fmla="*/ 2107 w 2902"/>
                <a:gd name="T13" fmla="*/ 110 h 2903"/>
                <a:gd name="T14" fmla="*/ 1972 w 2902"/>
                <a:gd name="T15" fmla="*/ 152 h 2903"/>
                <a:gd name="T16" fmla="*/ 1838 w 2902"/>
                <a:gd name="T17" fmla="*/ 201 h 2903"/>
                <a:gd name="T18" fmla="*/ 1708 w 2902"/>
                <a:gd name="T19" fmla="*/ 256 h 2903"/>
                <a:gd name="T20" fmla="*/ 1582 w 2902"/>
                <a:gd name="T21" fmla="*/ 317 h 2903"/>
                <a:gd name="T22" fmla="*/ 1457 w 2902"/>
                <a:gd name="T23" fmla="*/ 385 h 2903"/>
                <a:gd name="T24" fmla="*/ 1338 w 2902"/>
                <a:gd name="T25" fmla="*/ 456 h 2903"/>
                <a:gd name="T26" fmla="*/ 1223 w 2902"/>
                <a:gd name="T27" fmla="*/ 535 h 2903"/>
                <a:gd name="T28" fmla="*/ 1111 w 2902"/>
                <a:gd name="T29" fmla="*/ 619 h 2903"/>
                <a:gd name="T30" fmla="*/ 1003 w 2902"/>
                <a:gd name="T31" fmla="*/ 707 h 2903"/>
                <a:gd name="T32" fmla="*/ 901 w 2902"/>
                <a:gd name="T33" fmla="*/ 800 h 2903"/>
                <a:gd name="T34" fmla="*/ 802 w 2902"/>
                <a:gd name="T35" fmla="*/ 899 h 2903"/>
                <a:gd name="T36" fmla="*/ 708 w 2902"/>
                <a:gd name="T37" fmla="*/ 1004 h 2903"/>
                <a:gd name="T38" fmla="*/ 619 w 2902"/>
                <a:gd name="T39" fmla="*/ 1110 h 2903"/>
                <a:gd name="T40" fmla="*/ 534 w 2902"/>
                <a:gd name="T41" fmla="*/ 1222 h 2903"/>
                <a:gd name="T42" fmla="*/ 457 w 2902"/>
                <a:gd name="T43" fmla="*/ 1339 h 2903"/>
                <a:gd name="T44" fmla="*/ 384 w 2902"/>
                <a:gd name="T45" fmla="*/ 1458 h 2903"/>
                <a:gd name="T46" fmla="*/ 316 w 2902"/>
                <a:gd name="T47" fmla="*/ 1581 h 2903"/>
                <a:gd name="T48" fmla="*/ 256 w 2902"/>
                <a:gd name="T49" fmla="*/ 1709 h 2903"/>
                <a:gd name="T50" fmla="*/ 201 w 2902"/>
                <a:gd name="T51" fmla="*/ 1839 h 2903"/>
                <a:gd name="T52" fmla="*/ 152 w 2902"/>
                <a:gd name="T53" fmla="*/ 1973 h 2903"/>
                <a:gd name="T54" fmla="*/ 110 w 2902"/>
                <a:gd name="T55" fmla="*/ 2108 h 2903"/>
                <a:gd name="T56" fmla="*/ 75 w 2902"/>
                <a:gd name="T57" fmla="*/ 2247 h 2903"/>
                <a:gd name="T58" fmla="*/ 45 w 2902"/>
                <a:gd name="T59" fmla="*/ 2388 h 2903"/>
                <a:gd name="T60" fmla="*/ 23 w 2902"/>
                <a:gd name="T61" fmla="*/ 2533 h 2903"/>
                <a:gd name="T62" fmla="*/ 9 w 2902"/>
                <a:gd name="T63" fmla="*/ 2680 h 2903"/>
                <a:gd name="T64" fmla="*/ 2 w 2902"/>
                <a:gd name="T65" fmla="*/ 2828 h 2903"/>
                <a:gd name="T66" fmla="*/ 1741 w 2902"/>
                <a:gd name="T67" fmla="*/ 2903 h 2903"/>
                <a:gd name="T68" fmla="*/ 1743 w 2902"/>
                <a:gd name="T69" fmla="*/ 2843 h 2903"/>
                <a:gd name="T70" fmla="*/ 1754 w 2902"/>
                <a:gd name="T71" fmla="*/ 2725 h 2903"/>
                <a:gd name="T72" fmla="*/ 1778 w 2902"/>
                <a:gd name="T73" fmla="*/ 2614 h 2903"/>
                <a:gd name="T74" fmla="*/ 1813 w 2902"/>
                <a:gd name="T75" fmla="*/ 2504 h 2903"/>
                <a:gd name="T76" fmla="*/ 1857 w 2902"/>
                <a:gd name="T77" fmla="*/ 2399 h 2903"/>
                <a:gd name="T78" fmla="*/ 1910 w 2902"/>
                <a:gd name="T79" fmla="*/ 2300 h 2903"/>
                <a:gd name="T80" fmla="*/ 1972 w 2902"/>
                <a:gd name="T81" fmla="*/ 2209 h 2903"/>
                <a:gd name="T82" fmla="*/ 2043 w 2902"/>
                <a:gd name="T83" fmla="*/ 2123 h 2903"/>
                <a:gd name="T84" fmla="*/ 2122 w 2902"/>
                <a:gd name="T85" fmla="*/ 2044 h 2903"/>
                <a:gd name="T86" fmla="*/ 2208 w 2902"/>
                <a:gd name="T87" fmla="*/ 1973 h 2903"/>
                <a:gd name="T88" fmla="*/ 2300 w 2902"/>
                <a:gd name="T89" fmla="*/ 1910 h 2903"/>
                <a:gd name="T90" fmla="*/ 2399 w 2902"/>
                <a:gd name="T91" fmla="*/ 1855 h 2903"/>
                <a:gd name="T92" fmla="*/ 2503 w 2902"/>
                <a:gd name="T93" fmla="*/ 1811 h 2903"/>
                <a:gd name="T94" fmla="*/ 2613 w 2902"/>
                <a:gd name="T95" fmla="*/ 1778 h 2903"/>
                <a:gd name="T96" fmla="*/ 2726 w 2902"/>
                <a:gd name="T97" fmla="*/ 1755 h 2903"/>
                <a:gd name="T98" fmla="*/ 2844 w 2902"/>
                <a:gd name="T99" fmla="*/ 1744 h 2903"/>
                <a:gd name="T100" fmla="*/ 2902 w 2902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2902" y="1742"/>
                  </a:moveTo>
                  <a:lnTo>
                    <a:pt x="2902" y="0"/>
                  </a:lnTo>
                  <a:lnTo>
                    <a:pt x="2902" y="0"/>
                  </a:lnTo>
                  <a:lnTo>
                    <a:pt x="2827" y="0"/>
                  </a:lnTo>
                  <a:lnTo>
                    <a:pt x="2754" y="4"/>
                  </a:lnTo>
                  <a:lnTo>
                    <a:pt x="2679" y="7"/>
                  </a:lnTo>
                  <a:lnTo>
                    <a:pt x="2606" y="15"/>
                  </a:lnTo>
                  <a:lnTo>
                    <a:pt x="2532" y="22"/>
                  </a:lnTo>
                  <a:lnTo>
                    <a:pt x="2461" y="33"/>
                  </a:lnTo>
                  <a:lnTo>
                    <a:pt x="2390" y="44"/>
                  </a:lnTo>
                  <a:lnTo>
                    <a:pt x="2318" y="59"/>
                  </a:lnTo>
                  <a:lnTo>
                    <a:pt x="2247" y="73"/>
                  </a:lnTo>
                  <a:lnTo>
                    <a:pt x="2177" y="92"/>
                  </a:lnTo>
                  <a:lnTo>
                    <a:pt x="2107" y="110"/>
                  </a:lnTo>
                  <a:lnTo>
                    <a:pt x="2040" y="130"/>
                  </a:lnTo>
                  <a:lnTo>
                    <a:pt x="1972" y="152"/>
                  </a:lnTo>
                  <a:lnTo>
                    <a:pt x="1904" y="176"/>
                  </a:lnTo>
                  <a:lnTo>
                    <a:pt x="1838" y="201"/>
                  </a:lnTo>
                  <a:lnTo>
                    <a:pt x="1772" y="227"/>
                  </a:lnTo>
                  <a:lnTo>
                    <a:pt x="1708" y="256"/>
                  </a:lnTo>
                  <a:lnTo>
                    <a:pt x="1644" y="286"/>
                  </a:lnTo>
                  <a:lnTo>
                    <a:pt x="1582" y="317"/>
                  </a:lnTo>
                  <a:lnTo>
                    <a:pt x="1520" y="350"/>
                  </a:lnTo>
                  <a:lnTo>
                    <a:pt x="1457" y="385"/>
                  </a:lnTo>
                  <a:lnTo>
                    <a:pt x="1397" y="419"/>
                  </a:lnTo>
                  <a:lnTo>
                    <a:pt x="1338" y="456"/>
                  </a:lnTo>
                  <a:lnTo>
                    <a:pt x="1280" y="495"/>
                  </a:lnTo>
                  <a:lnTo>
                    <a:pt x="1223" y="535"/>
                  </a:lnTo>
                  <a:lnTo>
                    <a:pt x="1166" y="577"/>
                  </a:lnTo>
                  <a:lnTo>
                    <a:pt x="1111" y="619"/>
                  </a:lnTo>
                  <a:lnTo>
                    <a:pt x="1056" y="663"/>
                  </a:lnTo>
                  <a:lnTo>
                    <a:pt x="1003" y="707"/>
                  </a:lnTo>
                  <a:lnTo>
                    <a:pt x="950" y="755"/>
                  </a:lnTo>
                  <a:lnTo>
                    <a:pt x="901" y="800"/>
                  </a:lnTo>
                  <a:lnTo>
                    <a:pt x="849" y="850"/>
                  </a:lnTo>
                  <a:lnTo>
                    <a:pt x="802" y="899"/>
                  </a:lnTo>
                  <a:lnTo>
                    <a:pt x="754" y="951"/>
                  </a:lnTo>
                  <a:lnTo>
                    <a:pt x="708" y="1004"/>
                  </a:lnTo>
                  <a:lnTo>
                    <a:pt x="663" y="1057"/>
                  </a:lnTo>
                  <a:lnTo>
                    <a:pt x="619" y="1110"/>
                  </a:lnTo>
                  <a:lnTo>
                    <a:pt x="577" y="1165"/>
                  </a:lnTo>
                  <a:lnTo>
                    <a:pt x="534" y="1222"/>
                  </a:lnTo>
                  <a:lnTo>
                    <a:pt x="496" y="1280"/>
                  </a:lnTo>
                  <a:lnTo>
                    <a:pt x="457" y="1339"/>
                  </a:lnTo>
                  <a:lnTo>
                    <a:pt x="421" y="1397"/>
                  </a:lnTo>
                  <a:lnTo>
                    <a:pt x="384" y="1458"/>
                  </a:lnTo>
                  <a:lnTo>
                    <a:pt x="349" y="1518"/>
                  </a:lnTo>
                  <a:lnTo>
                    <a:pt x="316" y="1581"/>
                  </a:lnTo>
                  <a:lnTo>
                    <a:pt x="285" y="1645"/>
                  </a:lnTo>
                  <a:lnTo>
                    <a:pt x="256" y="1709"/>
                  </a:lnTo>
                  <a:lnTo>
                    <a:pt x="229" y="1773"/>
                  </a:lnTo>
                  <a:lnTo>
                    <a:pt x="201" y="1839"/>
                  </a:lnTo>
                  <a:lnTo>
                    <a:pt x="175" y="1905"/>
                  </a:lnTo>
                  <a:lnTo>
                    <a:pt x="152" y="1973"/>
                  </a:lnTo>
                  <a:lnTo>
                    <a:pt x="130" y="2040"/>
                  </a:lnTo>
                  <a:lnTo>
                    <a:pt x="110" y="2108"/>
                  </a:lnTo>
                  <a:lnTo>
                    <a:pt x="91" y="2178"/>
                  </a:lnTo>
                  <a:lnTo>
                    <a:pt x="75" y="2247"/>
                  </a:lnTo>
                  <a:lnTo>
                    <a:pt x="58" y="2319"/>
                  </a:lnTo>
                  <a:lnTo>
                    <a:pt x="45" y="2388"/>
                  </a:lnTo>
                  <a:lnTo>
                    <a:pt x="33" y="2462"/>
                  </a:lnTo>
                  <a:lnTo>
                    <a:pt x="23" y="2533"/>
                  </a:lnTo>
                  <a:lnTo>
                    <a:pt x="14" y="2606"/>
                  </a:lnTo>
                  <a:lnTo>
                    <a:pt x="9" y="2680"/>
                  </a:lnTo>
                  <a:lnTo>
                    <a:pt x="3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1" y="2903"/>
                  </a:lnTo>
                  <a:lnTo>
                    <a:pt x="1741" y="2903"/>
                  </a:lnTo>
                  <a:lnTo>
                    <a:pt x="1743" y="2843"/>
                  </a:lnTo>
                  <a:lnTo>
                    <a:pt x="1747" y="2784"/>
                  </a:lnTo>
                  <a:lnTo>
                    <a:pt x="1754" y="2725"/>
                  </a:lnTo>
                  <a:lnTo>
                    <a:pt x="1765" y="2669"/>
                  </a:lnTo>
                  <a:lnTo>
                    <a:pt x="1778" y="2614"/>
                  </a:lnTo>
                  <a:lnTo>
                    <a:pt x="1794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2" y="2350"/>
                  </a:lnTo>
                  <a:lnTo>
                    <a:pt x="1910" y="2300"/>
                  </a:lnTo>
                  <a:lnTo>
                    <a:pt x="1939" y="2253"/>
                  </a:lnTo>
                  <a:lnTo>
                    <a:pt x="1972" y="2209"/>
                  </a:lnTo>
                  <a:lnTo>
                    <a:pt x="2007" y="2165"/>
                  </a:lnTo>
                  <a:lnTo>
                    <a:pt x="2043" y="2123"/>
                  </a:lnTo>
                  <a:lnTo>
                    <a:pt x="2082" y="2082"/>
                  </a:lnTo>
                  <a:lnTo>
                    <a:pt x="2122" y="2044"/>
                  </a:lnTo>
                  <a:lnTo>
                    <a:pt x="2164" y="2007"/>
                  </a:lnTo>
                  <a:lnTo>
                    <a:pt x="2208" y="1973"/>
                  </a:lnTo>
                  <a:lnTo>
                    <a:pt x="2254" y="1940"/>
                  </a:lnTo>
                  <a:lnTo>
                    <a:pt x="2300" y="1910"/>
                  </a:lnTo>
                  <a:lnTo>
                    <a:pt x="2349" y="1881"/>
                  </a:lnTo>
                  <a:lnTo>
                    <a:pt x="2399" y="1855"/>
                  </a:lnTo>
                  <a:lnTo>
                    <a:pt x="2450" y="1833"/>
                  </a:lnTo>
                  <a:lnTo>
                    <a:pt x="2503" y="1811"/>
                  </a:lnTo>
                  <a:lnTo>
                    <a:pt x="2558" y="1793"/>
                  </a:lnTo>
                  <a:lnTo>
                    <a:pt x="2613" y="1778"/>
                  </a:lnTo>
                  <a:lnTo>
                    <a:pt x="2670" y="1766"/>
                  </a:lnTo>
                  <a:lnTo>
                    <a:pt x="2726" y="1755"/>
                  </a:lnTo>
                  <a:lnTo>
                    <a:pt x="2783" y="1747"/>
                  </a:lnTo>
                  <a:lnTo>
                    <a:pt x="2844" y="1744"/>
                  </a:lnTo>
                  <a:lnTo>
                    <a:pt x="2902" y="1742"/>
                  </a:lnTo>
                  <a:lnTo>
                    <a:pt x="2902" y="174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0" name="Freeform: Shape 17"/>
            <p:cNvSpPr/>
            <p:nvPr/>
          </p:nvSpPr>
          <p:spPr bwMode="auto">
            <a:xfrm>
              <a:off x="4996252" y="3744762"/>
              <a:ext cx="1575298" cy="1574212"/>
            </a:xfrm>
            <a:custGeom>
              <a:avLst/>
              <a:gdLst>
                <a:gd name="T0" fmla="*/ 0 w 2905"/>
                <a:gd name="T1" fmla="*/ 2903 h 2903"/>
                <a:gd name="T2" fmla="*/ 75 w 2905"/>
                <a:gd name="T3" fmla="*/ 2903 h 2903"/>
                <a:gd name="T4" fmla="*/ 224 w 2905"/>
                <a:gd name="T5" fmla="*/ 2896 h 2903"/>
                <a:gd name="T6" fmla="*/ 370 w 2905"/>
                <a:gd name="T7" fmla="*/ 2881 h 2903"/>
                <a:gd name="T8" fmla="*/ 515 w 2905"/>
                <a:gd name="T9" fmla="*/ 2859 h 2903"/>
                <a:gd name="T10" fmla="*/ 656 w 2905"/>
                <a:gd name="T11" fmla="*/ 2830 h 2903"/>
                <a:gd name="T12" fmla="*/ 795 w 2905"/>
                <a:gd name="T13" fmla="*/ 2793 h 2903"/>
                <a:gd name="T14" fmla="*/ 932 w 2905"/>
                <a:gd name="T15" fmla="*/ 2751 h 2903"/>
                <a:gd name="T16" fmla="*/ 1066 w 2905"/>
                <a:gd name="T17" fmla="*/ 2702 h 2903"/>
                <a:gd name="T18" fmla="*/ 1196 w 2905"/>
                <a:gd name="T19" fmla="*/ 2647 h 2903"/>
                <a:gd name="T20" fmla="*/ 1322 w 2905"/>
                <a:gd name="T21" fmla="*/ 2586 h 2903"/>
                <a:gd name="T22" fmla="*/ 1445 w 2905"/>
                <a:gd name="T23" fmla="*/ 2518 h 2903"/>
                <a:gd name="T24" fmla="*/ 1566 w 2905"/>
                <a:gd name="T25" fmla="*/ 2447 h 2903"/>
                <a:gd name="T26" fmla="*/ 1681 w 2905"/>
                <a:gd name="T27" fmla="*/ 2368 h 2903"/>
                <a:gd name="T28" fmla="*/ 1793 w 2905"/>
                <a:gd name="T29" fmla="*/ 2284 h 2903"/>
                <a:gd name="T30" fmla="*/ 1901 w 2905"/>
                <a:gd name="T31" fmla="*/ 2196 h 2903"/>
                <a:gd name="T32" fmla="*/ 2004 w 2905"/>
                <a:gd name="T33" fmla="*/ 2103 h 2903"/>
                <a:gd name="T34" fmla="*/ 2103 w 2905"/>
                <a:gd name="T35" fmla="*/ 2004 h 2903"/>
                <a:gd name="T36" fmla="*/ 2196 w 2905"/>
                <a:gd name="T37" fmla="*/ 1899 h 2903"/>
                <a:gd name="T38" fmla="*/ 2284 w 2905"/>
                <a:gd name="T39" fmla="*/ 1793 h 2903"/>
                <a:gd name="T40" fmla="*/ 2368 w 2905"/>
                <a:gd name="T41" fmla="*/ 1681 h 2903"/>
                <a:gd name="T42" fmla="*/ 2447 w 2905"/>
                <a:gd name="T43" fmla="*/ 1564 h 2903"/>
                <a:gd name="T44" fmla="*/ 2520 w 2905"/>
                <a:gd name="T45" fmla="*/ 1445 h 2903"/>
                <a:gd name="T46" fmla="*/ 2586 w 2905"/>
                <a:gd name="T47" fmla="*/ 1322 h 2903"/>
                <a:gd name="T48" fmla="*/ 2648 w 2905"/>
                <a:gd name="T49" fmla="*/ 1194 h 2903"/>
                <a:gd name="T50" fmla="*/ 2703 w 2905"/>
                <a:gd name="T51" fmla="*/ 1064 h 2903"/>
                <a:gd name="T52" fmla="*/ 2751 w 2905"/>
                <a:gd name="T53" fmla="*/ 930 h 2903"/>
                <a:gd name="T54" fmla="*/ 2793 w 2905"/>
                <a:gd name="T55" fmla="*/ 795 h 2903"/>
                <a:gd name="T56" fmla="*/ 2830 w 2905"/>
                <a:gd name="T57" fmla="*/ 656 h 2903"/>
                <a:gd name="T58" fmla="*/ 2859 w 2905"/>
                <a:gd name="T59" fmla="*/ 515 h 2903"/>
                <a:gd name="T60" fmla="*/ 2881 w 2905"/>
                <a:gd name="T61" fmla="*/ 370 h 2903"/>
                <a:gd name="T62" fmla="*/ 2896 w 2905"/>
                <a:gd name="T63" fmla="*/ 223 h 2903"/>
                <a:gd name="T64" fmla="*/ 2903 w 2905"/>
                <a:gd name="T65" fmla="*/ 75 h 2903"/>
                <a:gd name="T66" fmla="*/ 1161 w 2905"/>
                <a:gd name="T67" fmla="*/ 0 h 2903"/>
                <a:gd name="T68" fmla="*/ 1161 w 2905"/>
                <a:gd name="T69" fmla="*/ 60 h 2903"/>
                <a:gd name="T70" fmla="*/ 1148 w 2905"/>
                <a:gd name="T71" fmla="*/ 178 h 2903"/>
                <a:gd name="T72" fmla="*/ 1125 w 2905"/>
                <a:gd name="T73" fmla="*/ 289 h 2903"/>
                <a:gd name="T74" fmla="*/ 1092 w 2905"/>
                <a:gd name="T75" fmla="*/ 399 h 2903"/>
                <a:gd name="T76" fmla="*/ 1048 w 2905"/>
                <a:gd name="T77" fmla="*/ 504 h 2903"/>
                <a:gd name="T78" fmla="*/ 995 w 2905"/>
                <a:gd name="T79" fmla="*/ 603 h 2903"/>
                <a:gd name="T80" fmla="*/ 931 w 2905"/>
                <a:gd name="T81" fmla="*/ 694 h 2903"/>
                <a:gd name="T82" fmla="*/ 861 w 2905"/>
                <a:gd name="T83" fmla="*/ 780 h 2903"/>
                <a:gd name="T84" fmla="*/ 782 w 2905"/>
                <a:gd name="T85" fmla="*/ 859 h 2903"/>
                <a:gd name="T86" fmla="*/ 696 w 2905"/>
                <a:gd name="T87" fmla="*/ 930 h 2903"/>
                <a:gd name="T88" fmla="*/ 603 w 2905"/>
                <a:gd name="T89" fmla="*/ 993 h 2903"/>
                <a:gd name="T90" fmla="*/ 504 w 2905"/>
                <a:gd name="T91" fmla="*/ 1048 h 2903"/>
                <a:gd name="T92" fmla="*/ 399 w 2905"/>
                <a:gd name="T93" fmla="*/ 1092 h 2903"/>
                <a:gd name="T94" fmla="*/ 291 w 2905"/>
                <a:gd name="T95" fmla="*/ 1125 h 2903"/>
                <a:gd name="T96" fmla="*/ 178 w 2905"/>
                <a:gd name="T97" fmla="*/ 1148 h 2903"/>
                <a:gd name="T98" fmla="*/ 61 w 2905"/>
                <a:gd name="T99" fmla="*/ 1159 h 2903"/>
                <a:gd name="T100" fmla="*/ 0 w 2905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50" y="2899"/>
                  </a:lnTo>
                  <a:lnTo>
                    <a:pt x="224" y="2896"/>
                  </a:lnTo>
                  <a:lnTo>
                    <a:pt x="297" y="2888"/>
                  </a:lnTo>
                  <a:lnTo>
                    <a:pt x="370" y="2881"/>
                  </a:lnTo>
                  <a:lnTo>
                    <a:pt x="443" y="2870"/>
                  </a:lnTo>
                  <a:lnTo>
                    <a:pt x="515" y="2859"/>
                  </a:lnTo>
                  <a:lnTo>
                    <a:pt x="586" y="2844"/>
                  </a:lnTo>
                  <a:lnTo>
                    <a:pt x="656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5" y="2773"/>
                  </a:lnTo>
                  <a:lnTo>
                    <a:pt x="932" y="2751"/>
                  </a:lnTo>
                  <a:lnTo>
                    <a:pt x="998" y="2727"/>
                  </a:lnTo>
                  <a:lnTo>
                    <a:pt x="1066" y="2702"/>
                  </a:lnTo>
                  <a:lnTo>
                    <a:pt x="1130" y="2676"/>
                  </a:lnTo>
                  <a:lnTo>
                    <a:pt x="1196" y="2647"/>
                  </a:lnTo>
                  <a:lnTo>
                    <a:pt x="1260" y="2617"/>
                  </a:lnTo>
                  <a:lnTo>
                    <a:pt x="1322" y="2586"/>
                  </a:lnTo>
                  <a:lnTo>
                    <a:pt x="1385" y="2553"/>
                  </a:lnTo>
                  <a:lnTo>
                    <a:pt x="1445" y="2518"/>
                  </a:lnTo>
                  <a:lnTo>
                    <a:pt x="1506" y="2484"/>
                  </a:lnTo>
                  <a:lnTo>
                    <a:pt x="1566" y="2447"/>
                  </a:lnTo>
                  <a:lnTo>
                    <a:pt x="1625" y="2408"/>
                  </a:lnTo>
                  <a:lnTo>
                    <a:pt x="1681" y="2368"/>
                  </a:lnTo>
                  <a:lnTo>
                    <a:pt x="1738" y="2326"/>
                  </a:lnTo>
                  <a:lnTo>
                    <a:pt x="1793" y="2284"/>
                  </a:lnTo>
                  <a:lnTo>
                    <a:pt x="1848" y="2240"/>
                  </a:lnTo>
                  <a:lnTo>
                    <a:pt x="1901" y="2196"/>
                  </a:lnTo>
                  <a:lnTo>
                    <a:pt x="1952" y="2148"/>
                  </a:lnTo>
                  <a:lnTo>
                    <a:pt x="2004" y="2103"/>
                  </a:lnTo>
                  <a:lnTo>
                    <a:pt x="2053" y="2053"/>
                  </a:lnTo>
                  <a:lnTo>
                    <a:pt x="2103" y="2004"/>
                  </a:lnTo>
                  <a:lnTo>
                    <a:pt x="2150" y="1952"/>
                  </a:lnTo>
                  <a:lnTo>
                    <a:pt x="2196" y="1899"/>
                  </a:lnTo>
                  <a:lnTo>
                    <a:pt x="2242" y="1846"/>
                  </a:lnTo>
                  <a:lnTo>
                    <a:pt x="2284" y="1793"/>
                  </a:lnTo>
                  <a:lnTo>
                    <a:pt x="2328" y="1738"/>
                  </a:lnTo>
                  <a:lnTo>
                    <a:pt x="2368" y="1681"/>
                  </a:lnTo>
                  <a:lnTo>
                    <a:pt x="2408" y="1623"/>
                  </a:lnTo>
                  <a:lnTo>
                    <a:pt x="2447" y="1564"/>
                  </a:lnTo>
                  <a:lnTo>
                    <a:pt x="2483" y="1506"/>
                  </a:lnTo>
                  <a:lnTo>
                    <a:pt x="2520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8" y="1194"/>
                  </a:lnTo>
                  <a:lnTo>
                    <a:pt x="2676" y="1130"/>
                  </a:lnTo>
                  <a:lnTo>
                    <a:pt x="2703" y="1064"/>
                  </a:lnTo>
                  <a:lnTo>
                    <a:pt x="2727" y="998"/>
                  </a:lnTo>
                  <a:lnTo>
                    <a:pt x="2751" y="930"/>
                  </a:lnTo>
                  <a:lnTo>
                    <a:pt x="2773" y="863"/>
                  </a:lnTo>
                  <a:lnTo>
                    <a:pt x="2793" y="795"/>
                  </a:lnTo>
                  <a:lnTo>
                    <a:pt x="2813" y="725"/>
                  </a:lnTo>
                  <a:lnTo>
                    <a:pt x="2830" y="656"/>
                  </a:lnTo>
                  <a:lnTo>
                    <a:pt x="2844" y="584"/>
                  </a:lnTo>
                  <a:lnTo>
                    <a:pt x="2859" y="515"/>
                  </a:lnTo>
                  <a:lnTo>
                    <a:pt x="2870" y="441"/>
                  </a:lnTo>
                  <a:lnTo>
                    <a:pt x="2881" y="370"/>
                  </a:lnTo>
                  <a:lnTo>
                    <a:pt x="2888" y="297"/>
                  </a:lnTo>
                  <a:lnTo>
                    <a:pt x="2896" y="223"/>
                  </a:lnTo>
                  <a:lnTo>
                    <a:pt x="2901" y="150"/>
                  </a:lnTo>
                  <a:lnTo>
                    <a:pt x="2903" y="75"/>
                  </a:lnTo>
                  <a:lnTo>
                    <a:pt x="2905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61" y="60"/>
                  </a:lnTo>
                  <a:lnTo>
                    <a:pt x="1156" y="119"/>
                  </a:lnTo>
                  <a:lnTo>
                    <a:pt x="1148" y="178"/>
                  </a:lnTo>
                  <a:lnTo>
                    <a:pt x="1139" y="234"/>
                  </a:lnTo>
                  <a:lnTo>
                    <a:pt x="1125" y="289"/>
                  </a:lnTo>
                  <a:lnTo>
                    <a:pt x="1110" y="346"/>
                  </a:lnTo>
                  <a:lnTo>
                    <a:pt x="1092" y="399"/>
                  </a:lnTo>
                  <a:lnTo>
                    <a:pt x="1072" y="452"/>
                  </a:lnTo>
                  <a:lnTo>
                    <a:pt x="1048" y="504"/>
                  </a:lnTo>
                  <a:lnTo>
                    <a:pt x="1022" y="553"/>
                  </a:lnTo>
                  <a:lnTo>
                    <a:pt x="995" y="603"/>
                  </a:lnTo>
                  <a:lnTo>
                    <a:pt x="964" y="650"/>
                  </a:lnTo>
                  <a:lnTo>
                    <a:pt x="931" y="694"/>
                  </a:lnTo>
                  <a:lnTo>
                    <a:pt x="898" y="738"/>
                  </a:lnTo>
                  <a:lnTo>
                    <a:pt x="861" y="780"/>
                  </a:lnTo>
                  <a:lnTo>
                    <a:pt x="823" y="821"/>
                  </a:lnTo>
                  <a:lnTo>
                    <a:pt x="782" y="859"/>
                  </a:lnTo>
                  <a:lnTo>
                    <a:pt x="740" y="896"/>
                  </a:lnTo>
                  <a:lnTo>
                    <a:pt x="696" y="930"/>
                  </a:lnTo>
                  <a:lnTo>
                    <a:pt x="650" y="963"/>
                  </a:lnTo>
                  <a:lnTo>
                    <a:pt x="603" y="993"/>
                  </a:lnTo>
                  <a:lnTo>
                    <a:pt x="555" y="1022"/>
                  </a:lnTo>
                  <a:lnTo>
                    <a:pt x="504" y="1048"/>
                  </a:lnTo>
                  <a:lnTo>
                    <a:pt x="453" y="1070"/>
                  </a:lnTo>
                  <a:lnTo>
                    <a:pt x="399" y="1092"/>
                  </a:lnTo>
                  <a:lnTo>
                    <a:pt x="346" y="1110"/>
                  </a:lnTo>
                  <a:lnTo>
                    <a:pt x="291" y="1125"/>
                  </a:lnTo>
                  <a:lnTo>
                    <a:pt x="235" y="1137"/>
                  </a:lnTo>
                  <a:lnTo>
                    <a:pt x="178" y="1148"/>
                  </a:lnTo>
                  <a:lnTo>
                    <a:pt x="119" y="1156"/>
                  </a:lnTo>
                  <a:lnTo>
                    <a:pt x="61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Freeform: Shape 18"/>
            <p:cNvSpPr/>
            <p:nvPr/>
          </p:nvSpPr>
          <p:spPr bwMode="auto">
            <a:xfrm>
              <a:off x="3420954" y="3744762"/>
              <a:ext cx="1575298" cy="1574212"/>
            </a:xfrm>
            <a:custGeom>
              <a:avLst/>
              <a:gdLst>
                <a:gd name="T0" fmla="*/ 0 w 2902"/>
                <a:gd name="T1" fmla="*/ 0 h 2903"/>
                <a:gd name="T2" fmla="*/ 2 w 2902"/>
                <a:gd name="T3" fmla="*/ 75 h 2903"/>
                <a:gd name="T4" fmla="*/ 9 w 2902"/>
                <a:gd name="T5" fmla="*/ 223 h 2903"/>
                <a:gd name="T6" fmla="*/ 23 w 2902"/>
                <a:gd name="T7" fmla="*/ 370 h 2903"/>
                <a:gd name="T8" fmla="*/ 45 w 2902"/>
                <a:gd name="T9" fmla="*/ 515 h 2903"/>
                <a:gd name="T10" fmla="*/ 75 w 2902"/>
                <a:gd name="T11" fmla="*/ 656 h 2903"/>
                <a:gd name="T12" fmla="*/ 110 w 2902"/>
                <a:gd name="T13" fmla="*/ 795 h 2903"/>
                <a:gd name="T14" fmla="*/ 152 w 2902"/>
                <a:gd name="T15" fmla="*/ 930 h 2903"/>
                <a:gd name="T16" fmla="*/ 201 w 2902"/>
                <a:gd name="T17" fmla="*/ 1064 h 2903"/>
                <a:gd name="T18" fmla="*/ 256 w 2902"/>
                <a:gd name="T19" fmla="*/ 1194 h 2903"/>
                <a:gd name="T20" fmla="*/ 316 w 2902"/>
                <a:gd name="T21" fmla="*/ 1322 h 2903"/>
                <a:gd name="T22" fmla="*/ 384 w 2902"/>
                <a:gd name="T23" fmla="*/ 1445 h 2903"/>
                <a:gd name="T24" fmla="*/ 457 w 2902"/>
                <a:gd name="T25" fmla="*/ 1564 h 2903"/>
                <a:gd name="T26" fmla="*/ 534 w 2902"/>
                <a:gd name="T27" fmla="*/ 1681 h 2903"/>
                <a:gd name="T28" fmla="*/ 619 w 2902"/>
                <a:gd name="T29" fmla="*/ 1793 h 2903"/>
                <a:gd name="T30" fmla="*/ 708 w 2902"/>
                <a:gd name="T31" fmla="*/ 1899 h 2903"/>
                <a:gd name="T32" fmla="*/ 802 w 2902"/>
                <a:gd name="T33" fmla="*/ 2004 h 2903"/>
                <a:gd name="T34" fmla="*/ 901 w 2902"/>
                <a:gd name="T35" fmla="*/ 2103 h 2903"/>
                <a:gd name="T36" fmla="*/ 1003 w 2902"/>
                <a:gd name="T37" fmla="*/ 2196 h 2903"/>
                <a:gd name="T38" fmla="*/ 1111 w 2902"/>
                <a:gd name="T39" fmla="*/ 2284 h 2903"/>
                <a:gd name="T40" fmla="*/ 1223 w 2902"/>
                <a:gd name="T41" fmla="*/ 2368 h 2903"/>
                <a:gd name="T42" fmla="*/ 1338 w 2902"/>
                <a:gd name="T43" fmla="*/ 2447 h 2903"/>
                <a:gd name="T44" fmla="*/ 1457 w 2902"/>
                <a:gd name="T45" fmla="*/ 2518 h 2903"/>
                <a:gd name="T46" fmla="*/ 1582 w 2902"/>
                <a:gd name="T47" fmla="*/ 2586 h 2903"/>
                <a:gd name="T48" fmla="*/ 1708 w 2902"/>
                <a:gd name="T49" fmla="*/ 2647 h 2903"/>
                <a:gd name="T50" fmla="*/ 1838 w 2902"/>
                <a:gd name="T51" fmla="*/ 2702 h 2903"/>
                <a:gd name="T52" fmla="*/ 1972 w 2902"/>
                <a:gd name="T53" fmla="*/ 2751 h 2903"/>
                <a:gd name="T54" fmla="*/ 2107 w 2902"/>
                <a:gd name="T55" fmla="*/ 2793 h 2903"/>
                <a:gd name="T56" fmla="*/ 2247 w 2902"/>
                <a:gd name="T57" fmla="*/ 2830 h 2903"/>
                <a:gd name="T58" fmla="*/ 2390 w 2902"/>
                <a:gd name="T59" fmla="*/ 2859 h 2903"/>
                <a:gd name="T60" fmla="*/ 2532 w 2902"/>
                <a:gd name="T61" fmla="*/ 2881 h 2903"/>
                <a:gd name="T62" fmla="*/ 2679 w 2902"/>
                <a:gd name="T63" fmla="*/ 2896 h 2903"/>
                <a:gd name="T64" fmla="*/ 2827 w 2902"/>
                <a:gd name="T65" fmla="*/ 2903 h 2903"/>
                <a:gd name="T66" fmla="*/ 2902 w 2902"/>
                <a:gd name="T67" fmla="*/ 1161 h 2903"/>
                <a:gd name="T68" fmla="*/ 2844 w 2902"/>
                <a:gd name="T69" fmla="*/ 1159 h 2903"/>
                <a:gd name="T70" fmla="*/ 2726 w 2902"/>
                <a:gd name="T71" fmla="*/ 1148 h 2903"/>
                <a:gd name="T72" fmla="*/ 2613 w 2902"/>
                <a:gd name="T73" fmla="*/ 1125 h 2903"/>
                <a:gd name="T74" fmla="*/ 2503 w 2902"/>
                <a:gd name="T75" fmla="*/ 1092 h 2903"/>
                <a:gd name="T76" fmla="*/ 2399 w 2902"/>
                <a:gd name="T77" fmla="*/ 1048 h 2903"/>
                <a:gd name="T78" fmla="*/ 2300 w 2902"/>
                <a:gd name="T79" fmla="*/ 993 h 2903"/>
                <a:gd name="T80" fmla="*/ 2208 w 2902"/>
                <a:gd name="T81" fmla="*/ 930 h 2903"/>
                <a:gd name="T82" fmla="*/ 2122 w 2902"/>
                <a:gd name="T83" fmla="*/ 859 h 2903"/>
                <a:gd name="T84" fmla="*/ 2043 w 2902"/>
                <a:gd name="T85" fmla="*/ 780 h 2903"/>
                <a:gd name="T86" fmla="*/ 1972 w 2902"/>
                <a:gd name="T87" fmla="*/ 694 h 2903"/>
                <a:gd name="T88" fmla="*/ 1910 w 2902"/>
                <a:gd name="T89" fmla="*/ 603 h 2903"/>
                <a:gd name="T90" fmla="*/ 1857 w 2902"/>
                <a:gd name="T91" fmla="*/ 504 h 2903"/>
                <a:gd name="T92" fmla="*/ 1813 w 2902"/>
                <a:gd name="T93" fmla="*/ 399 h 2903"/>
                <a:gd name="T94" fmla="*/ 1778 w 2902"/>
                <a:gd name="T95" fmla="*/ 289 h 2903"/>
                <a:gd name="T96" fmla="*/ 1754 w 2902"/>
                <a:gd name="T97" fmla="*/ 178 h 2903"/>
                <a:gd name="T98" fmla="*/ 1743 w 2902"/>
                <a:gd name="T99" fmla="*/ 60 h 2903"/>
                <a:gd name="T100" fmla="*/ 1741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174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3" y="150"/>
                  </a:lnTo>
                  <a:lnTo>
                    <a:pt x="9" y="223"/>
                  </a:lnTo>
                  <a:lnTo>
                    <a:pt x="14" y="297"/>
                  </a:lnTo>
                  <a:lnTo>
                    <a:pt x="23" y="370"/>
                  </a:lnTo>
                  <a:lnTo>
                    <a:pt x="33" y="441"/>
                  </a:lnTo>
                  <a:lnTo>
                    <a:pt x="45" y="515"/>
                  </a:lnTo>
                  <a:lnTo>
                    <a:pt x="58" y="584"/>
                  </a:lnTo>
                  <a:lnTo>
                    <a:pt x="75" y="656"/>
                  </a:lnTo>
                  <a:lnTo>
                    <a:pt x="91" y="725"/>
                  </a:lnTo>
                  <a:lnTo>
                    <a:pt x="110" y="795"/>
                  </a:lnTo>
                  <a:lnTo>
                    <a:pt x="130" y="863"/>
                  </a:lnTo>
                  <a:lnTo>
                    <a:pt x="152" y="930"/>
                  </a:lnTo>
                  <a:lnTo>
                    <a:pt x="175" y="998"/>
                  </a:lnTo>
                  <a:lnTo>
                    <a:pt x="201" y="1064"/>
                  </a:lnTo>
                  <a:lnTo>
                    <a:pt x="229" y="1130"/>
                  </a:lnTo>
                  <a:lnTo>
                    <a:pt x="256" y="1194"/>
                  </a:lnTo>
                  <a:lnTo>
                    <a:pt x="285" y="1258"/>
                  </a:lnTo>
                  <a:lnTo>
                    <a:pt x="316" y="1322"/>
                  </a:lnTo>
                  <a:lnTo>
                    <a:pt x="349" y="1385"/>
                  </a:lnTo>
                  <a:lnTo>
                    <a:pt x="384" y="1445"/>
                  </a:lnTo>
                  <a:lnTo>
                    <a:pt x="421" y="1506"/>
                  </a:lnTo>
                  <a:lnTo>
                    <a:pt x="457" y="1564"/>
                  </a:lnTo>
                  <a:lnTo>
                    <a:pt x="496" y="1623"/>
                  </a:lnTo>
                  <a:lnTo>
                    <a:pt x="534" y="1681"/>
                  </a:lnTo>
                  <a:lnTo>
                    <a:pt x="577" y="1738"/>
                  </a:lnTo>
                  <a:lnTo>
                    <a:pt x="619" y="1793"/>
                  </a:lnTo>
                  <a:lnTo>
                    <a:pt x="663" y="1846"/>
                  </a:lnTo>
                  <a:lnTo>
                    <a:pt x="708" y="1899"/>
                  </a:lnTo>
                  <a:lnTo>
                    <a:pt x="754" y="1952"/>
                  </a:lnTo>
                  <a:lnTo>
                    <a:pt x="802" y="2004"/>
                  </a:lnTo>
                  <a:lnTo>
                    <a:pt x="849" y="2053"/>
                  </a:lnTo>
                  <a:lnTo>
                    <a:pt x="901" y="2103"/>
                  </a:lnTo>
                  <a:lnTo>
                    <a:pt x="950" y="2148"/>
                  </a:lnTo>
                  <a:lnTo>
                    <a:pt x="1003" y="2196"/>
                  </a:lnTo>
                  <a:lnTo>
                    <a:pt x="1056" y="2240"/>
                  </a:lnTo>
                  <a:lnTo>
                    <a:pt x="1111" y="2284"/>
                  </a:lnTo>
                  <a:lnTo>
                    <a:pt x="1166" y="2326"/>
                  </a:lnTo>
                  <a:lnTo>
                    <a:pt x="1223" y="2368"/>
                  </a:lnTo>
                  <a:lnTo>
                    <a:pt x="1280" y="2408"/>
                  </a:lnTo>
                  <a:lnTo>
                    <a:pt x="1338" y="2447"/>
                  </a:lnTo>
                  <a:lnTo>
                    <a:pt x="1397" y="2484"/>
                  </a:lnTo>
                  <a:lnTo>
                    <a:pt x="1457" y="2518"/>
                  </a:lnTo>
                  <a:lnTo>
                    <a:pt x="1520" y="2553"/>
                  </a:lnTo>
                  <a:lnTo>
                    <a:pt x="1582" y="2586"/>
                  </a:lnTo>
                  <a:lnTo>
                    <a:pt x="1644" y="2617"/>
                  </a:lnTo>
                  <a:lnTo>
                    <a:pt x="1708" y="2647"/>
                  </a:lnTo>
                  <a:lnTo>
                    <a:pt x="1772" y="2676"/>
                  </a:lnTo>
                  <a:lnTo>
                    <a:pt x="1838" y="2702"/>
                  </a:lnTo>
                  <a:lnTo>
                    <a:pt x="1904" y="2727"/>
                  </a:lnTo>
                  <a:lnTo>
                    <a:pt x="1972" y="2751"/>
                  </a:lnTo>
                  <a:lnTo>
                    <a:pt x="2040" y="2773"/>
                  </a:lnTo>
                  <a:lnTo>
                    <a:pt x="2107" y="2793"/>
                  </a:lnTo>
                  <a:lnTo>
                    <a:pt x="2177" y="2811"/>
                  </a:lnTo>
                  <a:lnTo>
                    <a:pt x="2247" y="2830"/>
                  </a:lnTo>
                  <a:lnTo>
                    <a:pt x="2318" y="2844"/>
                  </a:lnTo>
                  <a:lnTo>
                    <a:pt x="2390" y="2859"/>
                  </a:lnTo>
                  <a:lnTo>
                    <a:pt x="2461" y="2870"/>
                  </a:lnTo>
                  <a:lnTo>
                    <a:pt x="2532" y="2881"/>
                  </a:lnTo>
                  <a:lnTo>
                    <a:pt x="2606" y="2888"/>
                  </a:lnTo>
                  <a:lnTo>
                    <a:pt x="2679" y="2896"/>
                  </a:lnTo>
                  <a:lnTo>
                    <a:pt x="2754" y="2899"/>
                  </a:lnTo>
                  <a:lnTo>
                    <a:pt x="2827" y="2903"/>
                  </a:lnTo>
                  <a:lnTo>
                    <a:pt x="2902" y="2903"/>
                  </a:lnTo>
                  <a:lnTo>
                    <a:pt x="2902" y="1161"/>
                  </a:lnTo>
                  <a:lnTo>
                    <a:pt x="2902" y="1161"/>
                  </a:lnTo>
                  <a:lnTo>
                    <a:pt x="2844" y="1159"/>
                  </a:lnTo>
                  <a:lnTo>
                    <a:pt x="2783" y="1156"/>
                  </a:lnTo>
                  <a:lnTo>
                    <a:pt x="2726" y="1148"/>
                  </a:lnTo>
                  <a:lnTo>
                    <a:pt x="2670" y="1137"/>
                  </a:lnTo>
                  <a:lnTo>
                    <a:pt x="2613" y="1125"/>
                  </a:lnTo>
                  <a:lnTo>
                    <a:pt x="2558" y="1110"/>
                  </a:lnTo>
                  <a:lnTo>
                    <a:pt x="2503" y="1092"/>
                  </a:lnTo>
                  <a:lnTo>
                    <a:pt x="2450" y="1070"/>
                  </a:lnTo>
                  <a:lnTo>
                    <a:pt x="2399" y="1048"/>
                  </a:lnTo>
                  <a:lnTo>
                    <a:pt x="2349" y="1022"/>
                  </a:lnTo>
                  <a:lnTo>
                    <a:pt x="2300" y="993"/>
                  </a:lnTo>
                  <a:lnTo>
                    <a:pt x="2254" y="963"/>
                  </a:lnTo>
                  <a:lnTo>
                    <a:pt x="2208" y="930"/>
                  </a:lnTo>
                  <a:lnTo>
                    <a:pt x="2164" y="896"/>
                  </a:lnTo>
                  <a:lnTo>
                    <a:pt x="2122" y="859"/>
                  </a:lnTo>
                  <a:lnTo>
                    <a:pt x="2082" y="821"/>
                  </a:lnTo>
                  <a:lnTo>
                    <a:pt x="2043" y="780"/>
                  </a:lnTo>
                  <a:lnTo>
                    <a:pt x="2007" y="738"/>
                  </a:lnTo>
                  <a:lnTo>
                    <a:pt x="1972" y="694"/>
                  </a:lnTo>
                  <a:lnTo>
                    <a:pt x="1939" y="650"/>
                  </a:lnTo>
                  <a:lnTo>
                    <a:pt x="1910" y="603"/>
                  </a:lnTo>
                  <a:lnTo>
                    <a:pt x="1882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4" y="346"/>
                  </a:lnTo>
                  <a:lnTo>
                    <a:pt x="1778" y="289"/>
                  </a:lnTo>
                  <a:lnTo>
                    <a:pt x="1765" y="234"/>
                  </a:lnTo>
                  <a:lnTo>
                    <a:pt x="1754" y="178"/>
                  </a:lnTo>
                  <a:lnTo>
                    <a:pt x="1747" y="119"/>
                  </a:lnTo>
                  <a:lnTo>
                    <a:pt x="1743" y="60"/>
                  </a:lnTo>
                  <a:lnTo>
                    <a:pt x="1741" y="0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Freeform: Shape 19"/>
            <p:cNvSpPr/>
            <p:nvPr/>
          </p:nvSpPr>
          <p:spPr bwMode="auto">
            <a:xfrm>
              <a:off x="5625502" y="3744762"/>
              <a:ext cx="1575298" cy="1574212"/>
            </a:xfrm>
            <a:custGeom>
              <a:avLst/>
              <a:gdLst>
                <a:gd name="T0" fmla="*/ 0 w 2905"/>
                <a:gd name="T1" fmla="*/ 0 h 2903"/>
                <a:gd name="T2" fmla="*/ 2 w 2905"/>
                <a:gd name="T3" fmla="*/ 75 h 2903"/>
                <a:gd name="T4" fmla="*/ 9 w 2905"/>
                <a:gd name="T5" fmla="*/ 223 h 2903"/>
                <a:gd name="T6" fmla="*/ 24 w 2905"/>
                <a:gd name="T7" fmla="*/ 370 h 2903"/>
                <a:gd name="T8" fmla="*/ 46 w 2905"/>
                <a:gd name="T9" fmla="*/ 515 h 2903"/>
                <a:gd name="T10" fmla="*/ 75 w 2905"/>
                <a:gd name="T11" fmla="*/ 656 h 2903"/>
                <a:gd name="T12" fmla="*/ 112 w 2905"/>
                <a:gd name="T13" fmla="*/ 795 h 2903"/>
                <a:gd name="T14" fmla="*/ 154 w 2905"/>
                <a:gd name="T15" fmla="*/ 930 h 2903"/>
                <a:gd name="T16" fmla="*/ 202 w 2905"/>
                <a:gd name="T17" fmla="*/ 1064 h 2903"/>
                <a:gd name="T18" fmla="*/ 257 w 2905"/>
                <a:gd name="T19" fmla="*/ 1194 h 2903"/>
                <a:gd name="T20" fmla="*/ 319 w 2905"/>
                <a:gd name="T21" fmla="*/ 1322 h 2903"/>
                <a:gd name="T22" fmla="*/ 385 w 2905"/>
                <a:gd name="T23" fmla="*/ 1445 h 2903"/>
                <a:gd name="T24" fmla="*/ 458 w 2905"/>
                <a:gd name="T25" fmla="*/ 1564 h 2903"/>
                <a:gd name="T26" fmla="*/ 537 w 2905"/>
                <a:gd name="T27" fmla="*/ 1681 h 2903"/>
                <a:gd name="T28" fmla="*/ 621 w 2905"/>
                <a:gd name="T29" fmla="*/ 1793 h 2903"/>
                <a:gd name="T30" fmla="*/ 709 w 2905"/>
                <a:gd name="T31" fmla="*/ 1899 h 2903"/>
                <a:gd name="T32" fmla="*/ 802 w 2905"/>
                <a:gd name="T33" fmla="*/ 2004 h 2903"/>
                <a:gd name="T34" fmla="*/ 901 w 2905"/>
                <a:gd name="T35" fmla="*/ 2103 h 2903"/>
                <a:gd name="T36" fmla="*/ 1004 w 2905"/>
                <a:gd name="T37" fmla="*/ 2196 h 2903"/>
                <a:gd name="T38" fmla="*/ 1112 w 2905"/>
                <a:gd name="T39" fmla="*/ 2284 h 2903"/>
                <a:gd name="T40" fmla="*/ 1224 w 2905"/>
                <a:gd name="T41" fmla="*/ 2368 h 2903"/>
                <a:gd name="T42" fmla="*/ 1339 w 2905"/>
                <a:gd name="T43" fmla="*/ 2447 h 2903"/>
                <a:gd name="T44" fmla="*/ 1460 w 2905"/>
                <a:gd name="T45" fmla="*/ 2518 h 2903"/>
                <a:gd name="T46" fmla="*/ 1583 w 2905"/>
                <a:gd name="T47" fmla="*/ 2586 h 2903"/>
                <a:gd name="T48" fmla="*/ 1709 w 2905"/>
                <a:gd name="T49" fmla="*/ 2647 h 2903"/>
                <a:gd name="T50" fmla="*/ 1839 w 2905"/>
                <a:gd name="T51" fmla="*/ 2702 h 2903"/>
                <a:gd name="T52" fmla="*/ 1973 w 2905"/>
                <a:gd name="T53" fmla="*/ 2751 h 2903"/>
                <a:gd name="T54" fmla="*/ 2110 w 2905"/>
                <a:gd name="T55" fmla="*/ 2793 h 2903"/>
                <a:gd name="T56" fmla="*/ 2249 w 2905"/>
                <a:gd name="T57" fmla="*/ 2830 h 2903"/>
                <a:gd name="T58" fmla="*/ 2390 w 2905"/>
                <a:gd name="T59" fmla="*/ 2859 h 2903"/>
                <a:gd name="T60" fmla="*/ 2535 w 2905"/>
                <a:gd name="T61" fmla="*/ 2881 h 2903"/>
                <a:gd name="T62" fmla="*/ 2681 w 2905"/>
                <a:gd name="T63" fmla="*/ 2896 h 2903"/>
                <a:gd name="T64" fmla="*/ 2830 w 2905"/>
                <a:gd name="T65" fmla="*/ 2903 h 2903"/>
                <a:gd name="T66" fmla="*/ 2905 w 2905"/>
                <a:gd name="T67" fmla="*/ 1161 h 2903"/>
                <a:gd name="T68" fmla="*/ 2844 w 2905"/>
                <a:gd name="T69" fmla="*/ 1159 h 2903"/>
                <a:gd name="T70" fmla="*/ 2727 w 2905"/>
                <a:gd name="T71" fmla="*/ 1148 h 2903"/>
                <a:gd name="T72" fmla="*/ 2614 w 2905"/>
                <a:gd name="T73" fmla="*/ 1125 h 2903"/>
                <a:gd name="T74" fmla="*/ 2506 w 2905"/>
                <a:gd name="T75" fmla="*/ 1092 h 2903"/>
                <a:gd name="T76" fmla="*/ 2401 w 2905"/>
                <a:gd name="T77" fmla="*/ 1048 h 2903"/>
                <a:gd name="T78" fmla="*/ 2302 w 2905"/>
                <a:gd name="T79" fmla="*/ 993 h 2903"/>
                <a:gd name="T80" fmla="*/ 2209 w 2905"/>
                <a:gd name="T81" fmla="*/ 930 h 2903"/>
                <a:gd name="T82" fmla="*/ 2123 w 2905"/>
                <a:gd name="T83" fmla="*/ 859 h 2903"/>
                <a:gd name="T84" fmla="*/ 2044 w 2905"/>
                <a:gd name="T85" fmla="*/ 780 h 2903"/>
                <a:gd name="T86" fmla="*/ 1974 w 2905"/>
                <a:gd name="T87" fmla="*/ 694 h 2903"/>
                <a:gd name="T88" fmla="*/ 1910 w 2905"/>
                <a:gd name="T89" fmla="*/ 603 h 2903"/>
                <a:gd name="T90" fmla="*/ 1857 w 2905"/>
                <a:gd name="T91" fmla="*/ 504 h 2903"/>
                <a:gd name="T92" fmla="*/ 1813 w 2905"/>
                <a:gd name="T93" fmla="*/ 399 h 2903"/>
                <a:gd name="T94" fmla="*/ 1780 w 2905"/>
                <a:gd name="T95" fmla="*/ 289 h 2903"/>
                <a:gd name="T96" fmla="*/ 1757 w 2905"/>
                <a:gd name="T97" fmla="*/ 178 h 2903"/>
                <a:gd name="T98" fmla="*/ 1744 w 2905"/>
                <a:gd name="T99" fmla="*/ 60 h 2903"/>
                <a:gd name="T100" fmla="*/ 1744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174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4" y="150"/>
                  </a:lnTo>
                  <a:lnTo>
                    <a:pt x="9" y="223"/>
                  </a:lnTo>
                  <a:lnTo>
                    <a:pt x="17" y="297"/>
                  </a:lnTo>
                  <a:lnTo>
                    <a:pt x="24" y="370"/>
                  </a:lnTo>
                  <a:lnTo>
                    <a:pt x="35" y="441"/>
                  </a:lnTo>
                  <a:lnTo>
                    <a:pt x="46" y="515"/>
                  </a:lnTo>
                  <a:lnTo>
                    <a:pt x="61" y="584"/>
                  </a:lnTo>
                  <a:lnTo>
                    <a:pt x="75" y="656"/>
                  </a:lnTo>
                  <a:lnTo>
                    <a:pt x="92" y="725"/>
                  </a:lnTo>
                  <a:lnTo>
                    <a:pt x="112" y="795"/>
                  </a:lnTo>
                  <a:lnTo>
                    <a:pt x="132" y="863"/>
                  </a:lnTo>
                  <a:lnTo>
                    <a:pt x="154" y="930"/>
                  </a:lnTo>
                  <a:lnTo>
                    <a:pt x="178" y="998"/>
                  </a:lnTo>
                  <a:lnTo>
                    <a:pt x="202" y="1064"/>
                  </a:lnTo>
                  <a:lnTo>
                    <a:pt x="229" y="1130"/>
                  </a:lnTo>
                  <a:lnTo>
                    <a:pt x="257" y="1194"/>
                  </a:lnTo>
                  <a:lnTo>
                    <a:pt x="288" y="1258"/>
                  </a:lnTo>
                  <a:lnTo>
                    <a:pt x="319" y="1322"/>
                  </a:lnTo>
                  <a:lnTo>
                    <a:pt x="352" y="1385"/>
                  </a:lnTo>
                  <a:lnTo>
                    <a:pt x="385" y="1445"/>
                  </a:lnTo>
                  <a:lnTo>
                    <a:pt x="422" y="1506"/>
                  </a:lnTo>
                  <a:lnTo>
                    <a:pt x="458" y="1564"/>
                  </a:lnTo>
                  <a:lnTo>
                    <a:pt x="497" y="1623"/>
                  </a:lnTo>
                  <a:lnTo>
                    <a:pt x="537" y="1681"/>
                  </a:lnTo>
                  <a:lnTo>
                    <a:pt x="577" y="1738"/>
                  </a:lnTo>
                  <a:lnTo>
                    <a:pt x="621" y="1793"/>
                  </a:lnTo>
                  <a:lnTo>
                    <a:pt x="663" y="1846"/>
                  </a:lnTo>
                  <a:lnTo>
                    <a:pt x="709" y="1899"/>
                  </a:lnTo>
                  <a:lnTo>
                    <a:pt x="755" y="1952"/>
                  </a:lnTo>
                  <a:lnTo>
                    <a:pt x="802" y="2004"/>
                  </a:lnTo>
                  <a:lnTo>
                    <a:pt x="852" y="2053"/>
                  </a:lnTo>
                  <a:lnTo>
                    <a:pt x="901" y="2103"/>
                  </a:lnTo>
                  <a:lnTo>
                    <a:pt x="953" y="2148"/>
                  </a:lnTo>
                  <a:lnTo>
                    <a:pt x="1004" y="2196"/>
                  </a:lnTo>
                  <a:lnTo>
                    <a:pt x="1057" y="2240"/>
                  </a:lnTo>
                  <a:lnTo>
                    <a:pt x="1112" y="2284"/>
                  </a:lnTo>
                  <a:lnTo>
                    <a:pt x="1167" y="2326"/>
                  </a:lnTo>
                  <a:lnTo>
                    <a:pt x="1224" y="2368"/>
                  </a:lnTo>
                  <a:lnTo>
                    <a:pt x="1280" y="2408"/>
                  </a:lnTo>
                  <a:lnTo>
                    <a:pt x="1339" y="2447"/>
                  </a:lnTo>
                  <a:lnTo>
                    <a:pt x="1399" y="2484"/>
                  </a:lnTo>
                  <a:lnTo>
                    <a:pt x="1460" y="2518"/>
                  </a:lnTo>
                  <a:lnTo>
                    <a:pt x="1520" y="2553"/>
                  </a:lnTo>
                  <a:lnTo>
                    <a:pt x="1583" y="2586"/>
                  </a:lnTo>
                  <a:lnTo>
                    <a:pt x="1645" y="2617"/>
                  </a:lnTo>
                  <a:lnTo>
                    <a:pt x="1709" y="2647"/>
                  </a:lnTo>
                  <a:lnTo>
                    <a:pt x="1775" y="2676"/>
                  </a:lnTo>
                  <a:lnTo>
                    <a:pt x="1839" y="2702"/>
                  </a:lnTo>
                  <a:lnTo>
                    <a:pt x="1907" y="2727"/>
                  </a:lnTo>
                  <a:lnTo>
                    <a:pt x="1973" y="2751"/>
                  </a:lnTo>
                  <a:lnTo>
                    <a:pt x="2040" y="2773"/>
                  </a:lnTo>
                  <a:lnTo>
                    <a:pt x="2110" y="2793"/>
                  </a:lnTo>
                  <a:lnTo>
                    <a:pt x="2180" y="2811"/>
                  </a:lnTo>
                  <a:lnTo>
                    <a:pt x="2249" y="2830"/>
                  </a:lnTo>
                  <a:lnTo>
                    <a:pt x="2319" y="2844"/>
                  </a:lnTo>
                  <a:lnTo>
                    <a:pt x="2390" y="2859"/>
                  </a:lnTo>
                  <a:lnTo>
                    <a:pt x="2462" y="2870"/>
                  </a:lnTo>
                  <a:lnTo>
                    <a:pt x="2535" y="2881"/>
                  </a:lnTo>
                  <a:lnTo>
                    <a:pt x="2608" y="2888"/>
                  </a:lnTo>
                  <a:lnTo>
                    <a:pt x="2681" y="2896"/>
                  </a:lnTo>
                  <a:lnTo>
                    <a:pt x="2755" y="2899"/>
                  </a:lnTo>
                  <a:lnTo>
                    <a:pt x="2830" y="2903"/>
                  </a:lnTo>
                  <a:lnTo>
                    <a:pt x="2905" y="2903"/>
                  </a:lnTo>
                  <a:lnTo>
                    <a:pt x="2905" y="1161"/>
                  </a:lnTo>
                  <a:lnTo>
                    <a:pt x="2905" y="1161"/>
                  </a:lnTo>
                  <a:lnTo>
                    <a:pt x="2844" y="1159"/>
                  </a:lnTo>
                  <a:lnTo>
                    <a:pt x="2786" y="1156"/>
                  </a:lnTo>
                  <a:lnTo>
                    <a:pt x="2727" y="1148"/>
                  </a:lnTo>
                  <a:lnTo>
                    <a:pt x="2670" y="1137"/>
                  </a:lnTo>
                  <a:lnTo>
                    <a:pt x="2614" y="1125"/>
                  </a:lnTo>
                  <a:lnTo>
                    <a:pt x="2559" y="1110"/>
                  </a:lnTo>
                  <a:lnTo>
                    <a:pt x="2506" y="1092"/>
                  </a:lnTo>
                  <a:lnTo>
                    <a:pt x="2452" y="1070"/>
                  </a:lnTo>
                  <a:lnTo>
                    <a:pt x="2401" y="1048"/>
                  </a:lnTo>
                  <a:lnTo>
                    <a:pt x="2350" y="1022"/>
                  </a:lnTo>
                  <a:lnTo>
                    <a:pt x="2302" y="993"/>
                  </a:lnTo>
                  <a:lnTo>
                    <a:pt x="2255" y="963"/>
                  </a:lnTo>
                  <a:lnTo>
                    <a:pt x="2209" y="930"/>
                  </a:lnTo>
                  <a:lnTo>
                    <a:pt x="2165" y="896"/>
                  </a:lnTo>
                  <a:lnTo>
                    <a:pt x="2123" y="859"/>
                  </a:lnTo>
                  <a:lnTo>
                    <a:pt x="2082" y="821"/>
                  </a:lnTo>
                  <a:lnTo>
                    <a:pt x="2044" y="780"/>
                  </a:lnTo>
                  <a:lnTo>
                    <a:pt x="2007" y="738"/>
                  </a:lnTo>
                  <a:lnTo>
                    <a:pt x="1974" y="694"/>
                  </a:lnTo>
                  <a:lnTo>
                    <a:pt x="1941" y="650"/>
                  </a:lnTo>
                  <a:lnTo>
                    <a:pt x="1910" y="603"/>
                  </a:lnTo>
                  <a:lnTo>
                    <a:pt x="1883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5" y="346"/>
                  </a:lnTo>
                  <a:lnTo>
                    <a:pt x="1780" y="289"/>
                  </a:lnTo>
                  <a:lnTo>
                    <a:pt x="1766" y="234"/>
                  </a:lnTo>
                  <a:lnTo>
                    <a:pt x="1757" y="178"/>
                  </a:lnTo>
                  <a:lnTo>
                    <a:pt x="1749" y="119"/>
                  </a:lnTo>
                  <a:lnTo>
                    <a:pt x="1744" y="60"/>
                  </a:lnTo>
                  <a:lnTo>
                    <a:pt x="1744" y="0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20"/>
            <p:cNvSpPr/>
            <p:nvPr/>
          </p:nvSpPr>
          <p:spPr bwMode="auto">
            <a:xfrm>
              <a:off x="3213034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6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6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4" name="Freeform: Shape 23"/>
            <p:cNvSpPr/>
            <p:nvPr/>
          </p:nvSpPr>
          <p:spPr bwMode="auto">
            <a:xfrm>
              <a:off x="7623216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5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5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Freeform: Shape 25"/>
            <p:cNvSpPr/>
            <p:nvPr/>
          </p:nvSpPr>
          <p:spPr bwMode="auto">
            <a:xfrm>
              <a:off x="4996251" y="2169467"/>
              <a:ext cx="1575297" cy="1575295"/>
            </a:xfrm>
            <a:custGeom>
              <a:avLst/>
              <a:gdLst>
                <a:gd name="T0" fmla="*/ 0 w 2905"/>
                <a:gd name="T1" fmla="*/ 1742 h 2903"/>
                <a:gd name="T2" fmla="*/ 61 w 2905"/>
                <a:gd name="T3" fmla="*/ 1744 h 2903"/>
                <a:gd name="T4" fmla="*/ 178 w 2905"/>
                <a:gd name="T5" fmla="*/ 1755 h 2903"/>
                <a:gd name="T6" fmla="*/ 291 w 2905"/>
                <a:gd name="T7" fmla="*/ 1778 h 2903"/>
                <a:gd name="T8" fmla="*/ 399 w 2905"/>
                <a:gd name="T9" fmla="*/ 1811 h 2903"/>
                <a:gd name="T10" fmla="*/ 504 w 2905"/>
                <a:gd name="T11" fmla="*/ 1855 h 2903"/>
                <a:gd name="T12" fmla="*/ 603 w 2905"/>
                <a:gd name="T13" fmla="*/ 1910 h 2903"/>
                <a:gd name="T14" fmla="*/ 696 w 2905"/>
                <a:gd name="T15" fmla="*/ 1973 h 2903"/>
                <a:gd name="T16" fmla="*/ 782 w 2905"/>
                <a:gd name="T17" fmla="*/ 2044 h 2903"/>
                <a:gd name="T18" fmla="*/ 861 w 2905"/>
                <a:gd name="T19" fmla="*/ 2123 h 2903"/>
                <a:gd name="T20" fmla="*/ 931 w 2905"/>
                <a:gd name="T21" fmla="*/ 2209 h 2903"/>
                <a:gd name="T22" fmla="*/ 995 w 2905"/>
                <a:gd name="T23" fmla="*/ 2300 h 2903"/>
                <a:gd name="T24" fmla="*/ 1048 w 2905"/>
                <a:gd name="T25" fmla="*/ 2399 h 2903"/>
                <a:gd name="T26" fmla="*/ 1092 w 2905"/>
                <a:gd name="T27" fmla="*/ 2504 h 2903"/>
                <a:gd name="T28" fmla="*/ 1125 w 2905"/>
                <a:gd name="T29" fmla="*/ 2614 h 2903"/>
                <a:gd name="T30" fmla="*/ 1148 w 2905"/>
                <a:gd name="T31" fmla="*/ 2725 h 2903"/>
                <a:gd name="T32" fmla="*/ 1161 w 2905"/>
                <a:gd name="T33" fmla="*/ 2843 h 2903"/>
                <a:gd name="T34" fmla="*/ 2905 w 2905"/>
                <a:gd name="T35" fmla="*/ 2903 h 2903"/>
                <a:gd name="T36" fmla="*/ 2903 w 2905"/>
                <a:gd name="T37" fmla="*/ 2828 h 2903"/>
                <a:gd name="T38" fmla="*/ 2896 w 2905"/>
                <a:gd name="T39" fmla="*/ 2680 h 2903"/>
                <a:gd name="T40" fmla="*/ 2881 w 2905"/>
                <a:gd name="T41" fmla="*/ 2533 h 2903"/>
                <a:gd name="T42" fmla="*/ 2859 w 2905"/>
                <a:gd name="T43" fmla="*/ 2388 h 2903"/>
                <a:gd name="T44" fmla="*/ 2830 w 2905"/>
                <a:gd name="T45" fmla="*/ 2247 h 2903"/>
                <a:gd name="T46" fmla="*/ 2793 w 2905"/>
                <a:gd name="T47" fmla="*/ 2108 h 2903"/>
                <a:gd name="T48" fmla="*/ 2751 w 2905"/>
                <a:gd name="T49" fmla="*/ 1973 h 2903"/>
                <a:gd name="T50" fmla="*/ 2703 w 2905"/>
                <a:gd name="T51" fmla="*/ 1839 h 2903"/>
                <a:gd name="T52" fmla="*/ 2648 w 2905"/>
                <a:gd name="T53" fmla="*/ 1709 h 2903"/>
                <a:gd name="T54" fmla="*/ 2586 w 2905"/>
                <a:gd name="T55" fmla="*/ 1581 h 2903"/>
                <a:gd name="T56" fmla="*/ 2520 w 2905"/>
                <a:gd name="T57" fmla="*/ 1458 h 2903"/>
                <a:gd name="T58" fmla="*/ 2447 w 2905"/>
                <a:gd name="T59" fmla="*/ 1339 h 2903"/>
                <a:gd name="T60" fmla="*/ 2368 w 2905"/>
                <a:gd name="T61" fmla="*/ 1222 h 2903"/>
                <a:gd name="T62" fmla="*/ 2284 w 2905"/>
                <a:gd name="T63" fmla="*/ 1110 h 2903"/>
                <a:gd name="T64" fmla="*/ 2196 w 2905"/>
                <a:gd name="T65" fmla="*/ 1004 h 2903"/>
                <a:gd name="T66" fmla="*/ 2103 w 2905"/>
                <a:gd name="T67" fmla="*/ 899 h 2903"/>
                <a:gd name="T68" fmla="*/ 2004 w 2905"/>
                <a:gd name="T69" fmla="*/ 800 h 2903"/>
                <a:gd name="T70" fmla="*/ 1901 w 2905"/>
                <a:gd name="T71" fmla="*/ 707 h 2903"/>
                <a:gd name="T72" fmla="*/ 1793 w 2905"/>
                <a:gd name="T73" fmla="*/ 619 h 2903"/>
                <a:gd name="T74" fmla="*/ 1681 w 2905"/>
                <a:gd name="T75" fmla="*/ 535 h 2903"/>
                <a:gd name="T76" fmla="*/ 1566 w 2905"/>
                <a:gd name="T77" fmla="*/ 456 h 2903"/>
                <a:gd name="T78" fmla="*/ 1445 w 2905"/>
                <a:gd name="T79" fmla="*/ 385 h 2903"/>
                <a:gd name="T80" fmla="*/ 1322 w 2905"/>
                <a:gd name="T81" fmla="*/ 317 h 2903"/>
                <a:gd name="T82" fmla="*/ 1196 w 2905"/>
                <a:gd name="T83" fmla="*/ 256 h 2903"/>
                <a:gd name="T84" fmla="*/ 1066 w 2905"/>
                <a:gd name="T85" fmla="*/ 201 h 2903"/>
                <a:gd name="T86" fmla="*/ 932 w 2905"/>
                <a:gd name="T87" fmla="*/ 152 h 2903"/>
                <a:gd name="T88" fmla="*/ 795 w 2905"/>
                <a:gd name="T89" fmla="*/ 110 h 2903"/>
                <a:gd name="T90" fmla="*/ 656 w 2905"/>
                <a:gd name="T91" fmla="*/ 73 h 2903"/>
                <a:gd name="T92" fmla="*/ 515 w 2905"/>
                <a:gd name="T93" fmla="*/ 44 h 2903"/>
                <a:gd name="T94" fmla="*/ 370 w 2905"/>
                <a:gd name="T95" fmla="*/ 22 h 2903"/>
                <a:gd name="T96" fmla="*/ 224 w 2905"/>
                <a:gd name="T97" fmla="*/ 7 h 2903"/>
                <a:gd name="T98" fmla="*/ 75 w 2905"/>
                <a:gd name="T99" fmla="*/ 0 h 2903"/>
                <a:gd name="T100" fmla="*/ 0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61" y="1744"/>
                  </a:lnTo>
                  <a:lnTo>
                    <a:pt x="119" y="1747"/>
                  </a:lnTo>
                  <a:lnTo>
                    <a:pt x="178" y="1755"/>
                  </a:lnTo>
                  <a:lnTo>
                    <a:pt x="235" y="1766"/>
                  </a:lnTo>
                  <a:lnTo>
                    <a:pt x="291" y="1778"/>
                  </a:lnTo>
                  <a:lnTo>
                    <a:pt x="346" y="1793"/>
                  </a:lnTo>
                  <a:lnTo>
                    <a:pt x="399" y="1811"/>
                  </a:lnTo>
                  <a:lnTo>
                    <a:pt x="453" y="1833"/>
                  </a:lnTo>
                  <a:lnTo>
                    <a:pt x="504" y="1855"/>
                  </a:lnTo>
                  <a:lnTo>
                    <a:pt x="555" y="1881"/>
                  </a:lnTo>
                  <a:lnTo>
                    <a:pt x="603" y="1910"/>
                  </a:lnTo>
                  <a:lnTo>
                    <a:pt x="650" y="1940"/>
                  </a:lnTo>
                  <a:lnTo>
                    <a:pt x="696" y="1973"/>
                  </a:lnTo>
                  <a:lnTo>
                    <a:pt x="740" y="2007"/>
                  </a:lnTo>
                  <a:lnTo>
                    <a:pt x="782" y="2044"/>
                  </a:lnTo>
                  <a:lnTo>
                    <a:pt x="823" y="2082"/>
                  </a:lnTo>
                  <a:lnTo>
                    <a:pt x="861" y="2123"/>
                  </a:lnTo>
                  <a:lnTo>
                    <a:pt x="898" y="2165"/>
                  </a:lnTo>
                  <a:lnTo>
                    <a:pt x="931" y="2209"/>
                  </a:lnTo>
                  <a:lnTo>
                    <a:pt x="964" y="2253"/>
                  </a:lnTo>
                  <a:lnTo>
                    <a:pt x="995" y="2300"/>
                  </a:lnTo>
                  <a:lnTo>
                    <a:pt x="1022" y="2350"/>
                  </a:lnTo>
                  <a:lnTo>
                    <a:pt x="1048" y="2399"/>
                  </a:lnTo>
                  <a:lnTo>
                    <a:pt x="1072" y="2451"/>
                  </a:lnTo>
                  <a:lnTo>
                    <a:pt x="1092" y="2504"/>
                  </a:lnTo>
                  <a:lnTo>
                    <a:pt x="1110" y="2557"/>
                  </a:lnTo>
                  <a:lnTo>
                    <a:pt x="1125" y="2614"/>
                  </a:lnTo>
                  <a:lnTo>
                    <a:pt x="1139" y="2669"/>
                  </a:lnTo>
                  <a:lnTo>
                    <a:pt x="1148" y="2725"/>
                  </a:lnTo>
                  <a:lnTo>
                    <a:pt x="1156" y="2784"/>
                  </a:lnTo>
                  <a:lnTo>
                    <a:pt x="1161" y="2843"/>
                  </a:lnTo>
                  <a:lnTo>
                    <a:pt x="1161" y="2903"/>
                  </a:lnTo>
                  <a:lnTo>
                    <a:pt x="2905" y="2903"/>
                  </a:lnTo>
                  <a:lnTo>
                    <a:pt x="2905" y="2903"/>
                  </a:lnTo>
                  <a:lnTo>
                    <a:pt x="2903" y="2828"/>
                  </a:lnTo>
                  <a:lnTo>
                    <a:pt x="2901" y="2753"/>
                  </a:lnTo>
                  <a:lnTo>
                    <a:pt x="2896" y="2680"/>
                  </a:lnTo>
                  <a:lnTo>
                    <a:pt x="2888" y="2606"/>
                  </a:lnTo>
                  <a:lnTo>
                    <a:pt x="2881" y="2533"/>
                  </a:lnTo>
                  <a:lnTo>
                    <a:pt x="2870" y="2462"/>
                  </a:lnTo>
                  <a:lnTo>
                    <a:pt x="2859" y="2388"/>
                  </a:lnTo>
                  <a:lnTo>
                    <a:pt x="2844" y="2319"/>
                  </a:lnTo>
                  <a:lnTo>
                    <a:pt x="2830" y="2247"/>
                  </a:lnTo>
                  <a:lnTo>
                    <a:pt x="2813" y="2178"/>
                  </a:lnTo>
                  <a:lnTo>
                    <a:pt x="2793" y="2108"/>
                  </a:lnTo>
                  <a:lnTo>
                    <a:pt x="2773" y="2040"/>
                  </a:lnTo>
                  <a:lnTo>
                    <a:pt x="2751" y="1973"/>
                  </a:lnTo>
                  <a:lnTo>
                    <a:pt x="2727" y="1905"/>
                  </a:lnTo>
                  <a:lnTo>
                    <a:pt x="2703" y="1839"/>
                  </a:lnTo>
                  <a:lnTo>
                    <a:pt x="2676" y="1773"/>
                  </a:lnTo>
                  <a:lnTo>
                    <a:pt x="2648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20" y="1458"/>
                  </a:lnTo>
                  <a:lnTo>
                    <a:pt x="2483" y="1397"/>
                  </a:lnTo>
                  <a:lnTo>
                    <a:pt x="2447" y="1339"/>
                  </a:lnTo>
                  <a:lnTo>
                    <a:pt x="2408" y="1280"/>
                  </a:lnTo>
                  <a:lnTo>
                    <a:pt x="2368" y="1222"/>
                  </a:lnTo>
                  <a:lnTo>
                    <a:pt x="2328" y="1165"/>
                  </a:lnTo>
                  <a:lnTo>
                    <a:pt x="2284" y="1110"/>
                  </a:lnTo>
                  <a:lnTo>
                    <a:pt x="2242" y="1057"/>
                  </a:lnTo>
                  <a:lnTo>
                    <a:pt x="2196" y="1004"/>
                  </a:lnTo>
                  <a:lnTo>
                    <a:pt x="2150" y="951"/>
                  </a:lnTo>
                  <a:lnTo>
                    <a:pt x="2103" y="899"/>
                  </a:lnTo>
                  <a:lnTo>
                    <a:pt x="2053" y="850"/>
                  </a:lnTo>
                  <a:lnTo>
                    <a:pt x="2004" y="800"/>
                  </a:lnTo>
                  <a:lnTo>
                    <a:pt x="1952" y="755"/>
                  </a:lnTo>
                  <a:lnTo>
                    <a:pt x="1901" y="707"/>
                  </a:lnTo>
                  <a:lnTo>
                    <a:pt x="1848" y="663"/>
                  </a:lnTo>
                  <a:lnTo>
                    <a:pt x="1793" y="619"/>
                  </a:lnTo>
                  <a:lnTo>
                    <a:pt x="1738" y="577"/>
                  </a:lnTo>
                  <a:lnTo>
                    <a:pt x="1681" y="535"/>
                  </a:lnTo>
                  <a:lnTo>
                    <a:pt x="1625" y="495"/>
                  </a:lnTo>
                  <a:lnTo>
                    <a:pt x="1566" y="456"/>
                  </a:lnTo>
                  <a:lnTo>
                    <a:pt x="1506" y="419"/>
                  </a:lnTo>
                  <a:lnTo>
                    <a:pt x="1445" y="385"/>
                  </a:lnTo>
                  <a:lnTo>
                    <a:pt x="1385" y="350"/>
                  </a:lnTo>
                  <a:lnTo>
                    <a:pt x="1322" y="317"/>
                  </a:lnTo>
                  <a:lnTo>
                    <a:pt x="1260" y="286"/>
                  </a:lnTo>
                  <a:lnTo>
                    <a:pt x="1196" y="256"/>
                  </a:lnTo>
                  <a:lnTo>
                    <a:pt x="1130" y="227"/>
                  </a:lnTo>
                  <a:lnTo>
                    <a:pt x="1066" y="201"/>
                  </a:lnTo>
                  <a:lnTo>
                    <a:pt x="998" y="176"/>
                  </a:lnTo>
                  <a:lnTo>
                    <a:pt x="932" y="152"/>
                  </a:lnTo>
                  <a:lnTo>
                    <a:pt x="865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6" y="73"/>
                  </a:lnTo>
                  <a:lnTo>
                    <a:pt x="586" y="59"/>
                  </a:lnTo>
                  <a:lnTo>
                    <a:pt x="515" y="44"/>
                  </a:lnTo>
                  <a:lnTo>
                    <a:pt x="443" y="33"/>
                  </a:lnTo>
                  <a:lnTo>
                    <a:pt x="370" y="22"/>
                  </a:lnTo>
                  <a:lnTo>
                    <a:pt x="297" y="15"/>
                  </a:lnTo>
                  <a:lnTo>
                    <a:pt x="224" y="7"/>
                  </a:lnTo>
                  <a:lnTo>
                    <a:pt x="150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6" name="Freeform: Shape 26"/>
            <p:cNvSpPr/>
            <p:nvPr/>
          </p:nvSpPr>
          <p:spPr bwMode="auto">
            <a:xfrm>
              <a:off x="5417452" y="3285940"/>
              <a:ext cx="1362143" cy="510803"/>
            </a:xfrm>
            <a:custGeom>
              <a:avLst/>
              <a:gdLst>
                <a:gd name="T0" fmla="*/ 2032 w 2032"/>
                <a:gd name="T1" fmla="*/ 762 h 762"/>
                <a:gd name="T2" fmla="*/ 1016 w 2032"/>
                <a:gd name="T3" fmla="*/ 0 h 762"/>
                <a:gd name="T4" fmla="*/ 0 w 2032"/>
                <a:gd name="T5" fmla="*/ 762 h 762"/>
                <a:gd name="T6" fmla="*/ 2032 w 2032"/>
                <a:gd name="T7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2" h="762">
                  <a:moveTo>
                    <a:pt x="2032" y="762"/>
                  </a:moveTo>
                  <a:lnTo>
                    <a:pt x="1016" y="0"/>
                  </a:lnTo>
                  <a:lnTo>
                    <a:pt x="0" y="762"/>
                  </a:lnTo>
                  <a:lnTo>
                    <a:pt x="2032" y="76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7" name="组合 1"/>
          <p:cNvGrpSpPr/>
          <p:nvPr/>
        </p:nvGrpSpPr>
        <p:grpSpPr>
          <a:xfrm rot="1106774">
            <a:off x="-99839" y="5984266"/>
            <a:ext cx="1193616" cy="933901"/>
            <a:chOff x="3213034" y="2169467"/>
            <a:chExt cx="5770984" cy="3149507"/>
          </a:xfrm>
        </p:grpSpPr>
        <p:sp>
          <p:nvSpPr>
            <p:cNvPr id="48" name="Oval 32"/>
            <p:cNvSpPr/>
            <p:nvPr/>
          </p:nvSpPr>
          <p:spPr>
            <a:xfrm>
              <a:off x="6650647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Oval 30"/>
            <p:cNvSpPr/>
            <p:nvPr/>
          </p:nvSpPr>
          <p:spPr>
            <a:xfrm>
              <a:off x="4444881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Freeform: Shape 13"/>
            <p:cNvSpPr/>
            <p:nvPr/>
          </p:nvSpPr>
          <p:spPr bwMode="auto">
            <a:xfrm>
              <a:off x="5625502" y="2169467"/>
              <a:ext cx="1575298" cy="1575295"/>
            </a:xfrm>
            <a:custGeom>
              <a:avLst/>
              <a:gdLst>
                <a:gd name="T0" fmla="*/ 2905 w 2905"/>
                <a:gd name="T1" fmla="*/ 0 h 2903"/>
                <a:gd name="T2" fmla="*/ 2830 w 2905"/>
                <a:gd name="T3" fmla="*/ 0 h 2903"/>
                <a:gd name="T4" fmla="*/ 2681 w 2905"/>
                <a:gd name="T5" fmla="*/ 7 h 2903"/>
                <a:gd name="T6" fmla="*/ 2535 w 2905"/>
                <a:gd name="T7" fmla="*/ 22 h 2903"/>
                <a:gd name="T8" fmla="*/ 2390 w 2905"/>
                <a:gd name="T9" fmla="*/ 44 h 2903"/>
                <a:gd name="T10" fmla="*/ 2249 w 2905"/>
                <a:gd name="T11" fmla="*/ 73 h 2903"/>
                <a:gd name="T12" fmla="*/ 2110 w 2905"/>
                <a:gd name="T13" fmla="*/ 110 h 2903"/>
                <a:gd name="T14" fmla="*/ 1973 w 2905"/>
                <a:gd name="T15" fmla="*/ 152 h 2903"/>
                <a:gd name="T16" fmla="*/ 1839 w 2905"/>
                <a:gd name="T17" fmla="*/ 201 h 2903"/>
                <a:gd name="T18" fmla="*/ 1709 w 2905"/>
                <a:gd name="T19" fmla="*/ 256 h 2903"/>
                <a:gd name="T20" fmla="*/ 1583 w 2905"/>
                <a:gd name="T21" fmla="*/ 317 h 2903"/>
                <a:gd name="T22" fmla="*/ 1460 w 2905"/>
                <a:gd name="T23" fmla="*/ 385 h 2903"/>
                <a:gd name="T24" fmla="*/ 1339 w 2905"/>
                <a:gd name="T25" fmla="*/ 456 h 2903"/>
                <a:gd name="T26" fmla="*/ 1224 w 2905"/>
                <a:gd name="T27" fmla="*/ 535 h 2903"/>
                <a:gd name="T28" fmla="*/ 1112 w 2905"/>
                <a:gd name="T29" fmla="*/ 619 h 2903"/>
                <a:gd name="T30" fmla="*/ 1004 w 2905"/>
                <a:gd name="T31" fmla="*/ 707 h 2903"/>
                <a:gd name="T32" fmla="*/ 901 w 2905"/>
                <a:gd name="T33" fmla="*/ 800 h 2903"/>
                <a:gd name="T34" fmla="*/ 802 w 2905"/>
                <a:gd name="T35" fmla="*/ 899 h 2903"/>
                <a:gd name="T36" fmla="*/ 709 w 2905"/>
                <a:gd name="T37" fmla="*/ 1004 h 2903"/>
                <a:gd name="T38" fmla="*/ 621 w 2905"/>
                <a:gd name="T39" fmla="*/ 1110 h 2903"/>
                <a:gd name="T40" fmla="*/ 537 w 2905"/>
                <a:gd name="T41" fmla="*/ 1222 h 2903"/>
                <a:gd name="T42" fmla="*/ 458 w 2905"/>
                <a:gd name="T43" fmla="*/ 1339 h 2903"/>
                <a:gd name="T44" fmla="*/ 385 w 2905"/>
                <a:gd name="T45" fmla="*/ 1458 h 2903"/>
                <a:gd name="T46" fmla="*/ 319 w 2905"/>
                <a:gd name="T47" fmla="*/ 1581 h 2903"/>
                <a:gd name="T48" fmla="*/ 257 w 2905"/>
                <a:gd name="T49" fmla="*/ 1709 h 2903"/>
                <a:gd name="T50" fmla="*/ 202 w 2905"/>
                <a:gd name="T51" fmla="*/ 1839 h 2903"/>
                <a:gd name="T52" fmla="*/ 154 w 2905"/>
                <a:gd name="T53" fmla="*/ 1973 h 2903"/>
                <a:gd name="T54" fmla="*/ 112 w 2905"/>
                <a:gd name="T55" fmla="*/ 2108 h 2903"/>
                <a:gd name="T56" fmla="*/ 75 w 2905"/>
                <a:gd name="T57" fmla="*/ 2247 h 2903"/>
                <a:gd name="T58" fmla="*/ 46 w 2905"/>
                <a:gd name="T59" fmla="*/ 2388 h 2903"/>
                <a:gd name="T60" fmla="*/ 24 w 2905"/>
                <a:gd name="T61" fmla="*/ 2533 h 2903"/>
                <a:gd name="T62" fmla="*/ 9 w 2905"/>
                <a:gd name="T63" fmla="*/ 2680 h 2903"/>
                <a:gd name="T64" fmla="*/ 2 w 2905"/>
                <a:gd name="T65" fmla="*/ 2828 h 2903"/>
                <a:gd name="T66" fmla="*/ 1744 w 2905"/>
                <a:gd name="T67" fmla="*/ 2903 h 2903"/>
                <a:gd name="T68" fmla="*/ 1744 w 2905"/>
                <a:gd name="T69" fmla="*/ 2843 h 2903"/>
                <a:gd name="T70" fmla="*/ 1757 w 2905"/>
                <a:gd name="T71" fmla="*/ 2725 h 2903"/>
                <a:gd name="T72" fmla="*/ 1780 w 2905"/>
                <a:gd name="T73" fmla="*/ 2614 h 2903"/>
                <a:gd name="T74" fmla="*/ 1813 w 2905"/>
                <a:gd name="T75" fmla="*/ 2504 h 2903"/>
                <a:gd name="T76" fmla="*/ 1857 w 2905"/>
                <a:gd name="T77" fmla="*/ 2399 h 2903"/>
                <a:gd name="T78" fmla="*/ 1910 w 2905"/>
                <a:gd name="T79" fmla="*/ 2300 h 2903"/>
                <a:gd name="T80" fmla="*/ 1974 w 2905"/>
                <a:gd name="T81" fmla="*/ 2209 h 2903"/>
                <a:gd name="T82" fmla="*/ 2044 w 2905"/>
                <a:gd name="T83" fmla="*/ 2123 h 2903"/>
                <a:gd name="T84" fmla="*/ 2123 w 2905"/>
                <a:gd name="T85" fmla="*/ 2044 h 2903"/>
                <a:gd name="T86" fmla="*/ 2209 w 2905"/>
                <a:gd name="T87" fmla="*/ 1973 h 2903"/>
                <a:gd name="T88" fmla="*/ 2302 w 2905"/>
                <a:gd name="T89" fmla="*/ 1910 h 2903"/>
                <a:gd name="T90" fmla="*/ 2401 w 2905"/>
                <a:gd name="T91" fmla="*/ 1855 h 2903"/>
                <a:gd name="T92" fmla="*/ 2506 w 2905"/>
                <a:gd name="T93" fmla="*/ 1811 h 2903"/>
                <a:gd name="T94" fmla="*/ 2614 w 2905"/>
                <a:gd name="T95" fmla="*/ 1778 h 2903"/>
                <a:gd name="T96" fmla="*/ 2727 w 2905"/>
                <a:gd name="T97" fmla="*/ 1755 h 2903"/>
                <a:gd name="T98" fmla="*/ 2844 w 2905"/>
                <a:gd name="T99" fmla="*/ 1744 h 2903"/>
                <a:gd name="T100" fmla="*/ 2905 w 2905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2905" y="1742"/>
                  </a:moveTo>
                  <a:lnTo>
                    <a:pt x="2905" y="0"/>
                  </a:lnTo>
                  <a:lnTo>
                    <a:pt x="2905" y="0"/>
                  </a:lnTo>
                  <a:lnTo>
                    <a:pt x="2830" y="0"/>
                  </a:lnTo>
                  <a:lnTo>
                    <a:pt x="2755" y="4"/>
                  </a:lnTo>
                  <a:lnTo>
                    <a:pt x="2681" y="7"/>
                  </a:lnTo>
                  <a:lnTo>
                    <a:pt x="2608" y="15"/>
                  </a:lnTo>
                  <a:lnTo>
                    <a:pt x="2535" y="22"/>
                  </a:lnTo>
                  <a:lnTo>
                    <a:pt x="2462" y="33"/>
                  </a:lnTo>
                  <a:lnTo>
                    <a:pt x="2390" y="44"/>
                  </a:lnTo>
                  <a:lnTo>
                    <a:pt x="2319" y="59"/>
                  </a:lnTo>
                  <a:lnTo>
                    <a:pt x="2249" y="73"/>
                  </a:lnTo>
                  <a:lnTo>
                    <a:pt x="2180" y="92"/>
                  </a:lnTo>
                  <a:lnTo>
                    <a:pt x="2110" y="110"/>
                  </a:lnTo>
                  <a:lnTo>
                    <a:pt x="2040" y="130"/>
                  </a:lnTo>
                  <a:lnTo>
                    <a:pt x="1973" y="152"/>
                  </a:lnTo>
                  <a:lnTo>
                    <a:pt x="1907" y="176"/>
                  </a:lnTo>
                  <a:lnTo>
                    <a:pt x="1839" y="201"/>
                  </a:lnTo>
                  <a:lnTo>
                    <a:pt x="1775" y="227"/>
                  </a:lnTo>
                  <a:lnTo>
                    <a:pt x="1709" y="256"/>
                  </a:lnTo>
                  <a:lnTo>
                    <a:pt x="1645" y="286"/>
                  </a:lnTo>
                  <a:lnTo>
                    <a:pt x="1583" y="317"/>
                  </a:lnTo>
                  <a:lnTo>
                    <a:pt x="1520" y="350"/>
                  </a:lnTo>
                  <a:lnTo>
                    <a:pt x="1460" y="385"/>
                  </a:lnTo>
                  <a:lnTo>
                    <a:pt x="1399" y="419"/>
                  </a:lnTo>
                  <a:lnTo>
                    <a:pt x="1339" y="456"/>
                  </a:lnTo>
                  <a:lnTo>
                    <a:pt x="1280" y="495"/>
                  </a:lnTo>
                  <a:lnTo>
                    <a:pt x="1224" y="535"/>
                  </a:lnTo>
                  <a:lnTo>
                    <a:pt x="1167" y="577"/>
                  </a:lnTo>
                  <a:lnTo>
                    <a:pt x="1112" y="619"/>
                  </a:lnTo>
                  <a:lnTo>
                    <a:pt x="1057" y="663"/>
                  </a:lnTo>
                  <a:lnTo>
                    <a:pt x="1004" y="707"/>
                  </a:lnTo>
                  <a:lnTo>
                    <a:pt x="953" y="755"/>
                  </a:lnTo>
                  <a:lnTo>
                    <a:pt x="901" y="800"/>
                  </a:lnTo>
                  <a:lnTo>
                    <a:pt x="852" y="850"/>
                  </a:lnTo>
                  <a:lnTo>
                    <a:pt x="802" y="899"/>
                  </a:lnTo>
                  <a:lnTo>
                    <a:pt x="755" y="951"/>
                  </a:lnTo>
                  <a:lnTo>
                    <a:pt x="709" y="1004"/>
                  </a:lnTo>
                  <a:lnTo>
                    <a:pt x="663" y="1057"/>
                  </a:lnTo>
                  <a:lnTo>
                    <a:pt x="621" y="1110"/>
                  </a:lnTo>
                  <a:lnTo>
                    <a:pt x="577" y="1165"/>
                  </a:lnTo>
                  <a:lnTo>
                    <a:pt x="537" y="1222"/>
                  </a:lnTo>
                  <a:lnTo>
                    <a:pt x="497" y="1280"/>
                  </a:lnTo>
                  <a:lnTo>
                    <a:pt x="458" y="1339"/>
                  </a:lnTo>
                  <a:lnTo>
                    <a:pt x="422" y="1397"/>
                  </a:lnTo>
                  <a:lnTo>
                    <a:pt x="385" y="1458"/>
                  </a:lnTo>
                  <a:lnTo>
                    <a:pt x="352" y="1518"/>
                  </a:lnTo>
                  <a:lnTo>
                    <a:pt x="319" y="1581"/>
                  </a:lnTo>
                  <a:lnTo>
                    <a:pt x="288" y="1645"/>
                  </a:lnTo>
                  <a:lnTo>
                    <a:pt x="257" y="1709"/>
                  </a:lnTo>
                  <a:lnTo>
                    <a:pt x="229" y="1773"/>
                  </a:lnTo>
                  <a:lnTo>
                    <a:pt x="202" y="1839"/>
                  </a:lnTo>
                  <a:lnTo>
                    <a:pt x="178" y="1905"/>
                  </a:lnTo>
                  <a:lnTo>
                    <a:pt x="154" y="1973"/>
                  </a:lnTo>
                  <a:lnTo>
                    <a:pt x="132" y="2040"/>
                  </a:lnTo>
                  <a:lnTo>
                    <a:pt x="112" y="2108"/>
                  </a:lnTo>
                  <a:lnTo>
                    <a:pt x="92" y="2178"/>
                  </a:lnTo>
                  <a:lnTo>
                    <a:pt x="75" y="2247"/>
                  </a:lnTo>
                  <a:lnTo>
                    <a:pt x="61" y="2319"/>
                  </a:lnTo>
                  <a:lnTo>
                    <a:pt x="46" y="2388"/>
                  </a:lnTo>
                  <a:lnTo>
                    <a:pt x="35" y="2462"/>
                  </a:lnTo>
                  <a:lnTo>
                    <a:pt x="24" y="2533"/>
                  </a:lnTo>
                  <a:lnTo>
                    <a:pt x="17" y="2606"/>
                  </a:lnTo>
                  <a:lnTo>
                    <a:pt x="9" y="2680"/>
                  </a:lnTo>
                  <a:lnTo>
                    <a:pt x="4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4" y="2903"/>
                  </a:lnTo>
                  <a:lnTo>
                    <a:pt x="1744" y="2903"/>
                  </a:lnTo>
                  <a:lnTo>
                    <a:pt x="1744" y="2843"/>
                  </a:lnTo>
                  <a:lnTo>
                    <a:pt x="1749" y="2784"/>
                  </a:lnTo>
                  <a:lnTo>
                    <a:pt x="1757" y="2725"/>
                  </a:lnTo>
                  <a:lnTo>
                    <a:pt x="1766" y="2669"/>
                  </a:lnTo>
                  <a:lnTo>
                    <a:pt x="1780" y="2614"/>
                  </a:lnTo>
                  <a:lnTo>
                    <a:pt x="1795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3" y="2350"/>
                  </a:lnTo>
                  <a:lnTo>
                    <a:pt x="1910" y="2300"/>
                  </a:lnTo>
                  <a:lnTo>
                    <a:pt x="1941" y="2253"/>
                  </a:lnTo>
                  <a:lnTo>
                    <a:pt x="1974" y="2209"/>
                  </a:lnTo>
                  <a:lnTo>
                    <a:pt x="2007" y="2165"/>
                  </a:lnTo>
                  <a:lnTo>
                    <a:pt x="2044" y="2123"/>
                  </a:lnTo>
                  <a:lnTo>
                    <a:pt x="2082" y="2082"/>
                  </a:lnTo>
                  <a:lnTo>
                    <a:pt x="2123" y="2044"/>
                  </a:lnTo>
                  <a:lnTo>
                    <a:pt x="2165" y="2007"/>
                  </a:lnTo>
                  <a:lnTo>
                    <a:pt x="2209" y="1973"/>
                  </a:lnTo>
                  <a:lnTo>
                    <a:pt x="2255" y="1940"/>
                  </a:lnTo>
                  <a:lnTo>
                    <a:pt x="2302" y="1910"/>
                  </a:lnTo>
                  <a:lnTo>
                    <a:pt x="2350" y="1881"/>
                  </a:lnTo>
                  <a:lnTo>
                    <a:pt x="2401" y="1855"/>
                  </a:lnTo>
                  <a:lnTo>
                    <a:pt x="2452" y="1833"/>
                  </a:lnTo>
                  <a:lnTo>
                    <a:pt x="2506" y="1811"/>
                  </a:lnTo>
                  <a:lnTo>
                    <a:pt x="2559" y="1793"/>
                  </a:lnTo>
                  <a:lnTo>
                    <a:pt x="2614" y="1778"/>
                  </a:lnTo>
                  <a:lnTo>
                    <a:pt x="2670" y="1766"/>
                  </a:lnTo>
                  <a:lnTo>
                    <a:pt x="2727" y="1755"/>
                  </a:lnTo>
                  <a:lnTo>
                    <a:pt x="2786" y="1747"/>
                  </a:lnTo>
                  <a:lnTo>
                    <a:pt x="2844" y="1744"/>
                  </a:lnTo>
                  <a:lnTo>
                    <a:pt x="2905" y="1742"/>
                  </a:lnTo>
                  <a:lnTo>
                    <a:pt x="2905" y="1742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Freeform: Shape 14"/>
            <p:cNvSpPr/>
            <p:nvPr/>
          </p:nvSpPr>
          <p:spPr bwMode="auto">
            <a:xfrm>
              <a:off x="7200800" y="2169467"/>
              <a:ext cx="1575298" cy="1575295"/>
            </a:xfrm>
            <a:custGeom>
              <a:avLst/>
              <a:gdLst>
                <a:gd name="T0" fmla="*/ 0 w 2902"/>
                <a:gd name="T1" fmla="*/ 1742 h 2903"/>
                <a:gd name="T2" fmla="*/ 58 w 2902"/>
                <a:gd name="T3" fmla="*/ 1744 h 2903"/>
                <a:gd name="T4" fmla="*/ 176 w 2902"/>
                <a:gd name="T5" fmla="*/ 1755 h 2903"/>
                <a:gd name="T6" fmla="*/ 289 w 2902"/>
                <a:gd name="T7" fmla="*/ 1778 h 2903"/>
                <a:gd name="T8" fmla="*/ 399 w 2902"/>
                <a:gd name="T9" fmla="*/ 1811 h 2903"/>
                <a:gd name="T10" fmla="*/ 503 w 2902"/>
                <a:gd name="T11" fmla="*/ 1855 h 2903"/>
                <a:gd name="T12" fmla="*/ 602 w 2902"/>
                <a:gd name="T13" fmla="*/ 1910 h 2903"/>
                <a:gd name="T14" fmla="*/ 694 w 2902"/>
                <a:gd name="T15" fmla="*/ 1973 h 2903"/>
                <a:gd name="T16" fmla="*/ 780 w 2902"/>
                <a:gd name="T17" fmla="*/ 2044 h 2903"/>
                <a:gd name="T18" fmla="*/ 859 w 2902"/>
                <a:gd name="T19" fmla="*/ 2123 h 2903"/>
                <a:gd name="T20" fmla="*/ 930 w 2902"/>
                <a:gd name="T21" fmla="*/ 2209 h 2903"/>
                <a:gd name="T22" fmla="*/ 992 w 2902"/>
                <a:gd name="T23" fmla="*/ 2300 h 2903"/>
                <a:gd name="T24" fmla="*/ 1045 w 2902"/>
                <a:gd name="T25" fmla="*/ 2399 h 2903"/>
                <a:gd name="T26" fmla="*/ 1089 w 2902"/>
                <a:gd name="T27" fmla="*/ 2504 h 2903"/>
                <a:gd name="T28" fmla="*/ 1124 w 2902"/>
                <a:gd name="T29" fmla="*/ 2614 h 2903"/>
                <a:gd name="T30" fmla="*/ 1148 w 2902"/>
                <a:gd name="T31" fmla="*/ 2725 h 2903"/>
                <a:gd name="T32" fmla="*/ 1159 w 2902"/>
                <a:gd name="T33" fmla="*/ 2843 h 2903"/>
                <a:gd name="T34" fmla="*/ 2902 w 2902"/>
                <a:gd name="T35" fmla="*/ 2903 h 2903"/>
                <a:gd name="T36" fmla="*/ 2900 w 2902"/>
                <a:gd name="T37" fmla="*/ 2828 h 2903"/>
                <a:gd name="T38" fmla="*/ 2893 w 2902"/>
                <a:gd name="T39" fmla="*/ 2680 h 2903"/>
                <a:gd name="T40" fmla="*/ 2879 w 2902"/>
                <a:gd name="T41" fmla="*/ 2533 h 2903"/>
                <a:gd name="T42" fmla="*/ 2857 w 2902"/>
                <a:gd name="T43" fmla="*/ 2388 h 2903"/>
                <a:gd name="T44" fmla="*/ 2827 w 2902"/>
                <a:gd name="T45" fmla="*/ 2247 h 2903"/>
                <a:gd name="T46" fmla="*/ 2792 w 2902"/>
                <a:gd name="T47" fmla="*/ 2108 h 2903"/>
                <a:gd name="T48" fmla="*/ 2750 w 2902"/>
                <a:gd name="T49" fmla="*/ 1973 h 2903"/>
                <a:gd name="T50" fmla="*/ 2701 w 2902"/>
                <a:gd name="T51" fmla="*/ 1839 h 2903"/>
                <a:gd name="T52" fmla="*/ 2646 w 2902"/>
                <a:gd name="T53" fmla="*/ 1709 h 2903"/>
                <a:gd name="T54" fmla="*/ 2586 w 2902"/>
                <a:gd name="T55" fmla="*/ 1581 h 2903"/>
                <a:gd name="T56" fmla="*/ 2518 w 2902"/>
                <a:gd name="T57" fmla="*/ 1458 h 2903"/>
                <a:gd name="T58" fmla="*/ 2445 w 2902"/>
                <a:gd name="T59" fmla="*/ 1339 h 2903"/>
                <a:gd name="T60" fmla="*/ 2368 w 2902"/>
                <a:gd name="T61" fmla="*/ 1222 h 2903"/>
                <a:gd name="T62" fmla="*/ 2283 w 2902"/>
                <a:gd name="T63" fmla="*/ 1110 h 2903"/>
                <a:gd name="T64" fmla="*/ 2194 w 2902"/>
                <a:gd name="T65" fmla="*/ 1004 h 2903"/>
                <a:gd name="T66" fmla="*/ 2100 w 2902"/>
                <a:gd name="T67" fmla="*/ 899 h 2903"/>
                <a:gd name="T68" fmla="*/ 2001 w 2902"/>
                <a:gd name="T69" fmla="*/ 800 h 2903"/>
                <a:gd name="T70" fmla="*/ 1899 w 2902"/>
                <a:gd name="T71" fmla="*/ 707 h 2903"/>
                <a:gd name="T72" fmla="*/ 1791 w 2902"/>
                <a:gd name="T73" fmla="*/ 619 h 2903"/>
                <a:gd name="T74" fmla="*/ 1679 w 2902"/>
                <a:gd name="T75" fmla="*/ 535 h 2903"/>
                <a:gd name="T76" fmla="*/ 1564 w 2902"/>
                <a:gd name="T77" fmla="*/ 456 h 2903"/>
                <a:gd name="T78" fmla="*/ 1445 w 2902"/>
                <a:gd name="T79" fmla="*/ 385 h 2903"/>
                <a:gd name="T80" fmla="*/ 1320 w 2902"/>
                <a:gd name="T81" fmla="*/ 317 h 2903"/>
                <a:gd name="T82" fmla="*/ 1194 w 2902"/>
                <a:gd name="T83" fmla="*/ 256 h 2903"/>
                <a:gd name="T84" fmla="*/ 1064 w 2902"/>
                <a:gd name="T85" fmla="*/ 201 h 2903"/>
                <a:gd name="T86" fmla="*/ 930 w 2902"/>
                <a:gd name="T87" fmla="*/ 152 h 2903"/>
                <a:gd name="T88" fmla="*/ 795 w 2902"/>
                <a:gd name="T89" fmla="*/ 110 h 2903"/>
                <a:gd name="T90" fmla="*/ 655 w 2902"/>
                <a:gd name="T91" fmla="*/ 73 h 2903"/>
                <a:gd name="T92" fmla="*/ 512 w 2902"/>
                <a:gd name="T93" fmla="*/ 44 h 2903"/>
                <a:gd name="T94" fmla="*/ 370 w 2902"/>
                <a:gd name="T95" fmla="*/ 22 h 2903"/>
                <a:gd name="T96" fmla="*/ 223 w 2902"/>
                <a:gd name="T97" fmla="*/ 7 h 2903"/>
                <a:gd name="T98" fmla="*/ 75 w 2902"/>
                <a:gd name="T99" fmla="*/ 0 h 2903"/>
                <a:gd name="T100" fmla="*/ 0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58" y="1744"/>
                  </a:lnTo>
                  <a:lnTo>
                    <a:pt x="119" y="1747"/>
                  </a:lnTo>
                  <a:lnTo>
                    <a:pt x="176" y="1755"/>
                  </a:lnTo>
                  <a:lnTo>
                    <a:pt x="232" y="1766"/>
                  </a:lnTo>
                  <a:lnTo>
                    <a:pt x="289" y="1778"/>
                  </a:lnTo>
                  <a:lnTo>
                    <a:pt x="344" y="1793"/>
                  </a:lnTo>
                  <a:lnTo>
                    <a:pt x="399" y="1811"/>
                  </a:lnTo>
                  <a:lnTo>
                    <a:pt x="452" y="1833"/>
                  </a:lnTo>
                  <a:lnTo>
                    <a:pt x="503" y="1855"/>
                  </a:lnTo>
                  <a:lnTo>
                    <a:pt x="553" y="1881"/>
                  </a:lnTo>
                  <a:lnTo>
                    <a:pt x="602" y="1910"/>
                  </a:lnTo>
                  <a:lnTo>
                    <a:pt x="648" y="1940"/>
                  </a:lnTo>
                  <a:lnTo>
                    <a:pt x="694" y="1973"/>
                  </a:lnTo>
                  <a:lnTo>
                    <a:pt x="738" y="2007"/>
                  </a:lnTo>
                  <a:lnTo>
                    <a:pt x="780" y="2044"/>
                  </a:lnTo>
                  <a:lnTo>
                    <a:pt x="820" y="2082"/>
                  </a:lnTo>
                  <a:lnTo>
                    <a:pt x="859" y="2123"/>
                  </a:lnTo>
                  <a:lnTo>
                    <a:pt x="895" y="2165"/>
                  </a:lnTo>
                  <a:lnTo>
                    <a:pt x="930" y="2209"/>
                  </a:lnTo>
                  <a:lnTo>
                    <a:pt x="963" y="2253"/>
                  </a:lnTo>
                  <a:lnTo>
                    <a:pt x="992" y="2300"/>
                  </a:lnTo>
                  <a:lnTo>
                    <a:pt x="1020" y="2350"/>
                  </a:lnTo>
                  <a:lnTo>
                    <a:pt x="1045" y="2399"/>
                  </a:lnTo>
                  <a:lnTo>
                    <a:pt x="1069" y="2451"/>
                  </a:lnTo>
                  <a:lnTo>
                    <a:pt x="1089" y="2504"/>
                  </a:lnTo>
                  <a:lnTo>
                    <a:pt x="1108" y="2557"/>
                  </a:lnTo>
                  <a:lnTo>
                    <a:pt x="1124" y="2614"/>
                  </a:lnTo>
                  <a:lnTo>
                    <a:pt x="1137" y="2669"/>
                  </a:lnTo>
                  <a:lnTo>
                    <a:pt x="1148" y="2725"/>
                  </a:lnTo>
                  <a:lnTo>
                    <a:pt x="1155" y="2784"/>
                  </a:lnTo>
                  <a:lnTo>
                    <a:pt x="1159" y="2843"/>
                  </a:lnTo>
                  <a:lnTo>
                    <a:pt x="1161" y="2903"/>
                  </a:lnTo>
                  <a:lnTo>
                    <a:pt x="2902" y="2903"/>
                  </a:lnTo>
                  <a:lnTo>
                    <a:pt x="2902" y="2903"/>
                  </a:lnTo>
                  <a:lnTo>
                    <a:pt x="2900" y="2828"/>
                  </a:lnTo>
                  <a:lnTo>
                    <a:pt x="2899" y="2753"/>
                  </a:lnTo>
                  <a:lnTo>
                    <a:pt x="2893" y="2680"/>
                  </a:lnTo>
                  <a:lnTo>
                    <a:pt x="2888" y="2606"/>
                  </a:lnTo>
                  <a:lnTo>
                    <a:pt x="2879" y="2533"/>
                  </a:lnTo>
                  <a:lnTo>
                    <a:pt x="2869" y="2462"/>
                  </a:lnTo>
                  <a:lnTo>
                    <a:pt x="2857" y="2388"/>
                  </a:lnTo>
                  <a:lnTo>
                    <a:pt x="2844" y="2319"/>
                  </a:lnTo>
                  <a:lnTo>
                    <a:pt x="2827" y="2247"/>
                  </a:lnTo>
                  <a:lnTo>
                    <a:pt x="2811" y="2178"/>
                  </a:lnTo>
                  <a:lnTo>
                    <a:pt x="2792" y="2108"/>
                  </a:lnTo>
                  <a:lnTo>
                    <a:pt x="2772" y="2040"/>
                  </a:lnTo>
                  <a:lnTo>
                    <a:pt x="2750" y="1973"/>
                  </a:lnTo>
                  <a:lnTo>
                    <a:pt x="2727" y="1905"/>
                  </a:lnTo>
                  <a:lnTo>
                    <a:pt x="2701" y="1839"/>
                  </a:lnTo>
                  <a:lnTo>
                    <a:pt x="2673" y="1773"/>
                  </a:lnTo>
                  <a:lnTo>
                    <a:pt x="2646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18" y="1458"/>
                  </a:lnTo>
                  <a:lnTo>
                    <a:pt x="2481" y="1397"/>
                  </a:lnTo>
                  <a:lnTo>
                    <a:pt x="2445" y="1339"/>
                  </a:lnTo>
                  <a:lnTo>
                    <a:pt x="2406" y="1280"/>
                  </a:lnTo>
                  <a:lnTo>
                    <a:pt x="2368" y="1222"/>
                  </a:lnTo>
                  <a:lnTo>
                    <a:pt x="2325" y="1165"/>
                  </a:lnTo>
                  <a:lnTo>
                    <a:pt x="2283" y="1110"/>
                  </a:lnTo>
                  <a:lnTo>
                    <a:pt x="2239" y="1057"/>
                  </a:lnTo>
                  <a:lnTo>
                    <a:pt x="2194" y="1004"/>
                  </a:lnTo>
                  <a:lnTo>
                    <a:pt x="2148" y="951"/>
                  </a:lnTo>
                  <a:lnTo>
                    <a:pt x="2100" y="899"/>
                  </a:lnTo>
                  <a:lnTo>
                    <a:pt x="2053" y="850"/>
                  </a:lnTo>
                  <a:lnTo>
                    <a:pt x="2001" y="800"/>
                  </a:lnTo>
                  <a:lnTo>
                    <a:pt x="1952" y="755"/>
                  </a:lnTo>
                  <a:lnTo>
                    <a:pt x="1899" y="707"/>
                  </a:lnTo>
                  <a:lnTo>
                    <a:pt x="1846" y="663"/>
                  </a:lnTo>
                  <a:lnTo>
                    <a:pt x="1791" y="619"/>
                  </a:lnTo>
                  <a:lnTo>
                    <a:pt x="1736" y="577"/>
                  </a:lnTo>
                  <a:lnTo>
                    <a:pt x="1679" y="535"/>
                  </a:lnTo>
                  <a:lnTo>
                    <a:pt x="1622" y="495"/>
                  </a:lnTo>
                  <a:lnTo>
                    <a:pt x="1564" y="456"/>
                  </a:lnTo>
                  <a:lnTo>
                    <a:pt x="1505" y="419"/>
                  </a:lnTo>
                  <a:lnTo>
                    <a:pt x="1445" y="385"/>
                  </a:lnTo>
                  <a:lnTo>
                    <a:pt x="1382" y="350"/>
                  </a:lnTo>
                  <a:lnTo>
                    <a:pt x="1320" y="317"/>
                  </a:lnTo>
                  <a:lnTo>
                    <a:pt x="1258" y="286"/>
                  </a:lnTo>
                  <a:lnTo>
                    <a:pt x="1194" y="256"/>
                  </a:lnTo>
                  <a:lnTo>
                    <a:pt x="1130" y="227"/>
                  </a:lnTo>
                  <a:lnTo>
                    <a:pt x="1064" y="201"/>
                  </a:lnTo>
                  <a:lnTo>
                    <a:pt x="998" y="176"/>
                  </a:lnTo>
                  <a:lnTo>
                    <a:pt x="930" y="152"/>
                  </a:lnTo>
                  <a:lnTo>
                    <a:pt x="862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5" y="73"/>
                  </a:lnTo>
                  <a:lnTo>
                    <a:pt x="584" y="59"/>
                  </a:lnTo>
                  <a:lnTo>
                    <a:pt x="512" y="44"/>
                  </a:lnTo>
                  <a:lnTo>
                    <a:pt x="441" y="33"/>
                  </a:lnTo>
                  <a:lnTo>
                    <a:pt x="370" y="22"/>
                  </a:lnTo>
                  <a:lnTo>
                    <a:pt x="296" y="15"/>
                  </a:lnTo>
                  <a:lnTo>
                    <a:pt x="223" y="7"/>
                  </a:lnTo>
                  <a:lnTo>
                    <a:pt x="148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Freeform: Shape 15"/>
            <p:cNvSpPr/>
            <p:nvPr/>
          </p:nvSpPr>
          <p:spPr bwMode="auto">
            <a:xfrm>
              <a:off x="7200800" y="3744762"/>
              <a:ext cx="1575298" cy="1574212"/>
            </a:xfrm>
            <a:custGeom>
              <a:avLst/>
              <a:gdLst>
                <a:gd name="T0" fmla="*/ 0 w 2902"/>
                <a:gd name="T1" fmla="*/ 2903 h 2903"/>
                <a:gd name="T2" fmla="*/ 75 w 2902"/>
                <a:gd name="T3" fmla="*/ 2903 h 2903"/>
                <a:gd name="T4" fmla="*/ 223 w 2902"/>
                <a:gd name="T5" fmla="*/ 2896 h 2903"/>
                <a:gd name="T6" fmla="*/ 370 w 2902"/>
                <a:gd name="T7" fmla="*/ 2881 h 2903"/>
                <a:gd name="T8" fmla="*/ 512 w 2902"/>
                <a:gd name="T9" fmla="*/ 2859 h 2903"/>
                <a:gd name="T10" fmla="*/ 655 w 2902"/>
                <a:gd name="T11" fmla="*/ 2830 h 2903"/>
                <a:gd name="T12" fmla="*/ 795 w 2902"/>
                <a:gd name="T13" fmla="*/ 2793 h 2903"/>
                <a:gd name="T14" fmla="*/ 930 w 2902"/>
                <a:gd name="T15" fmla="*/ 2751 h 2903"/>
                <a:gd name="T16" fmla="*/ 1064 w 2902"/>
                <a:gd name="T17" fmla="*/ 2702 h 2903"/>
                <a:gd name="T18" fmla="*/ 1194 w 2902"/>
                <a:gd name="T19" fmla="*/ 2647 h 2903"/>
                <a:gd name="T20" fmla="*/ 1320 w 2902"/>
                <a:gd name="T21" fmla="*/ 2586 h 2903"/>
                <a:gd name="T22" fmla="*/ 1445 w 2902"/>
                <a:gd name="T23" fmla="*/ 2518 h 2903"/>
                <a:gd name="T24" fmla="*/ 1564 w 2902"/>
                <a:gd name="T25" fmla="*/ 2447 h 2903"/>
                <a:gd name="T26" fmla="*/ 1679 w 2902"/>
                <a:gd name="T27" fmla="*/ 2368 h 2903"/>
                <a:gd name="T28" fmla="*/ 1791 w 2902"/>
                <a:gd name="T29" fmla="*/ 2284 h 2903"/>
                <a:gd name="T30" fmla="*/ 1899 w 2902"/>
                <a:gd name="T31" fmla="*/ 2196 h 2903"/>
                <a:gd name="T32" fmla="*/ 2001 w 2902"/>
                <a:gd name="T33" fmla="*/ 2103 h 2903"/>
                <a:gd name="T34" fmla="*/ 2100 w 2902"/>
                <a:gd name="T35" fmla="*/ 2004 h 2903"/>
                <a:gd name="T36" fmla="*/ 2194 w 2902"/>
                <a:gd name="T37" fmla="*/ 1899 h 2903"/>
                <a:gd name="T38" fmla="*/ 2283 w 2902"/>
                <a:gd name="T39" fmla="*/ 1793 h 2903"/>
                <a:gd name="T40" fmla="*/ 2368 w 2902"/>
                <a:gd name="T41" fmla="*/ 1681 h 2903"/>
                <a:gd name="T42" fmla="*/ 2445 w 2902"/>
                <a:gd name="T43" fmla="*/ 1564 h 2903"/>
                <a:gd name="T44" fmla="*/ 2518 w 2902"/>
                <a:gd name="T45" fmla="*/ 1445 h 2903"/>
                <a:gd name="T46" fmla="*/ 2586 w 2902"/>
                <a:gd name="T47" fmla="*/ 1322 h 2903"/>
                <a:gd name="T48" fmla="*/ 2646 w 2902"/>
                <a:gd name="T49" fmla="*/ 1194 h 2903"/>
                <a:gd name="T50" fmla="*/ 2701 w 2902"/>
                <a:gd name="T51" fmla="*/ 1064 h 2903"/>
                <a:gd name="T52" fmla="*/ 2750 w 2902"/>
                <a:gd name="T53" fmla="*/ 930 h 2903"/>
                <a:gd name="T54" fmla="*/ 2792 w 2902"/>
                <a:gd name="T55" fmla="*/ 795 h 2903"/>
                <a:gd name="T56" fmla="*/ 2827 w 2902"/>
                <a:gd name="T57" fmla="*/ 656 h 2903"/>
                <a:gd name="T58" fmla="*/ 2857 w 2902"/>
                <a:gd name="T59" fmla="*/ 515 h 2903"/>
                <a:gd name="T60" fmla="*/ 2879 w 2902"/>
                <a:gd name="T61" fmla="*/ 370 h 2903"/>
                <a:gd name="T62" fmla="*/ 2893 w 2902"/>
                <a:gd name="T63" fmla="*/ 223 h 2903"/>
                <a:gd name="T64" fmla="*/ 2900 w 2902"/>
                <a:gd name="T65" fmla="*/ 75 h 2903"/>
                <a:gd name="T66" fmla="*/ 1161 w 2902"/>
                <a:gd name="T67" fmla="*/ 0 h 2903"/>
                <a:gd name="T68" fmla="*/ 1159 w 2902"/>
                <a:gd name="T69" fmla="*/ 60 h 2903"/>
                <a:gd name="T70" fmla="*/ 1148 w 2902"/>
                <a:gd name="T71" fmla="*/ 178 h 2903"/>
                <a:gd name="T72" fmla="*/ 1124 w 2902"/>
                <a:gd name="T73" fmla="*/ 289 h 2903"/>
                <a:gd name="T74" fmla="*/ 1089 w 2902"/>
                <a:gd name="T75" fmla="*/ 399 h 2903"/>
                <a:gd name="T76" fmla="*/ 1045 w 2902"/>
                <a:gd name="T77" fmla="*/ 504 h 2903"/>
                <a:gd name="T78" fmla="*/ 992 w 2902"/>
                <a:gd name="T79" fmla="*/ 603 h 2903"/>
                <a:gd name="T80" fmla="*/ 930 w 2902"/>
                <a:gd name="T81" fmla="*/ 694 h 2903"/>
                <a:gd name="T82" fmla="*/ 859 w 2902"/>
                <a:gd name="T83" fmla="*/ 780 h 2903"/>
                <a:gd name="T84" fmla="*/ 780 w 2902"/>
                <a:gd name="T85" fmla="*/ 859 h 2903"/>
                <a:gd name="T86" fmla="*/ 694 w 2902"/>
                <a:gd name="T87" fmla="*/ 930 h 2903"/>
                <a:gd name="T88" fmla="*/ 602 w 2902"/>
                <a:gd name="T89" fmla="*/ 993 h 2903"/>
                <a:gd name="T90" fmla="*/ 503 w 2902"/>
                <a:gd name="T91" fmla="*/ 1048 h 2903"/>
                <a:gd name="T92" fmla="*/ 399 w 2902"/>
                <a:gd name="T93" fmla="*/ 1092 h 2903"/>
                <a:gd name="T94" fmla="*/ 289 w 2902"/>
                <a:gd name="T95" fmla="*/ 1125 h 2903"/>
                <a:gd name="T96" fmla="*/ 176 w 2902"/>
                <a:gd name="T97" fmla="*/ 1148 h 2903"/>
                <a:gd name="T98" fmla="*/ 58 w 2902"/>
                <a:gd name="T99" fmla="*/ 1159 h 2903"/>
                <a:gd name="T100" fmla="*/ 0 w 2902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48" y="2899"/>
                  </a:lnTo>
                  <a:lnTo>
                    <a:pt x="223" y="2896"/>
                  </a:lnTo>
                  <a:lnTo>
                    <a:pt x="296" y="2888"/>
                  </a:lnTo>
                  <a:lnTo>
                    <a:pt x="370" y="2881"/>
                  </a:lnTo>
                  <a:lnTo>
                    <a:pt x="441" y="2870"/>
                  </a:lnTo>
                  <a:lnTo>
                    <a:pt x="512" y="2859"/>
                  </a:lnTo>
                  <a:lnTo>
                    <a:pt x="584" y="2844"/>
                  </a:lnTo>
                  <a:lnTo>
                    <a:pt x="655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2" y="2773"/>
                  </a:lnTo>
                  <a:lnTo>
                    <a:pt x="930" y="2751"/>
                  </a:lnTo>
                  <a:lnTo>
                    <a:pt x="998" y="2727"/>
                  </a:lnTo>
                  <a:lnTo>
                    <a:pt x="1064" y="2702"/>
                  </a:lnTo>
                  <a:lnTo>
                    <a:pt x="1130" y="2676"/>
                  </a:lnTo>
                  <a:lnTo>
                    <a:pt x="1194" y="2647"/>
                  </a:lnTo>
                  <a:lnTo>
                    <a:pt x="1258" y="2617"/>
                  </a:lnTo>
                  <a:lnTo>
                    <a:pt x="1320" y="2586"/>
                  </a:lnTo>
                  <a:lnTo>
                    <a:pt x="1382" y="2553"/>
                  </a:lnTo>
                  <a:lnTo>
                    <a:pt x="1445" y="2518"/>
                  </a:lnTo>
                  <a:lnTo>
                    <a:pt x="1505" y="2484"/>
                  </a:lnTo>
                  <a:lnTo>
                    <a:pt x="1564" y="2447"/>
                  </a:lnTo>
                  <a:lnTo>
                    <a:pt x="1622" y="2408"/>
                  </a:lnTo>
                  <a:lnTo>
                    <a:pt x="1679" y="2368"/>
                  </a:lnTo>
                  <a:lnTo>
                    <a:pt x="1736" y="2326"/>
                  </a:lnTo>
                  <a:lnTo>
                    <a:pt x="1791" y="2284"/>
                  </a:lnTo>
                  <a:lnTo>
                    <a:pt x="1846" y="2240"/>
                  </a:lnTo>
                  <a:lnTo>
                    <a:pt x="1899" y="2196"/>
                  </a:lnTo>
                  <a:lnTo>
                    <a:pt x="1952" y="2148"/>
                  </a:lnTo>
                  <a:lnTo>
                    <a:pt x="2001" y="2103"/>
                  </a:lnTo>
                  <a:lnTo>
                    <a:pt x="2053" y="2053"/>
                  </a:lnTo>
                  <a:lnTo>
                    <a:pt x="2100" y="2004"/>
                  </a:lnTo>
                  <a:lnTo>
                    <a:pt x="2148" y="1952"/>
                  </a:lnTo>
                  <a:lnTo>
                    <a:pt x="2194" y="1899"/>
                  </a:lnTo>
                  <a:lnTo>
                    <a:pt x="2239" y="1846"/>
                  </a:lnTo>
                  <a:lnTo>
                    <a:pt x="2283" y="1793"/>
                  </a:lnTo>
                  <a:lnTo>
                    <a:pt x="2325" y="1738"/>
                  </a:lnTo>
                  <a:lnTo>
                    <a:pt x="2368" y="1681"/>
                  </a:lnTo>
                  <a:lnTo>
                    <a:pt x="2406" y="1623"/>
                  </a:lnTo>
                  <a:lnTo>
                    <a:pt x="2445" y="1564"/>
                  </a:lnTo>
                  <a:lnTo>
                    <a:pt x="2481" y="1506"/>
                  </a:lnTo>
                  <a:lnTo>
                    <a:pt x="2518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6" y="1194"/>
                  </a:lnTo>
                  <a:lnTo>
                    <a:pt x="2673" y="1130"/>
                  </a:lnTo>
                  <a:lnTo>
                    <a:pt x="2701" y="1064"/>
                  </a:lnTo>
                  <a:lnTo>
                    <a:pt x="2727" y="998"/>
                  </a:lnTo>
                  <a:lnTo>
                    <a:pt x="2750" y="930"/>
                  </a:lnTo>
                  <a:lnTo>
                    <a:pt x="2772" y="863"/>
                  </a:lnTo>
                  <a:lnTo>
                    <a:pt x="2792" y="795"/>
                  </a:lnTo>
                  <a:lnTo>
                    <a:pt x="2811" y="725"/>
                  </a:lnTo>
                  <a:lnTo>
                    <a:pt x="2827" y="656"/>
                  </a:lnTo>
                  <a:lnTo>
                    <a:pt x="2844" y="584"/>
                  </a:lnTo>
                  <a:lnTo>
                    <a:pt x="2857" y="515"/>
                  </a:lnTo>
                  <a:lnTo>
                    <a:pt x="2869" y="441"/>
                  </a:lnTo>
                  <a:lnTo>
                    <a:pt x="2879" y="370"/>
                  </a:lnTo>
                  <a:lnTo>
                    <a:pt x="2888" y="297"/>
                  </a:lnTo>
                  <a:lnTo>
                    <a:pt x="2893" y="223"/>
                  </a:lnTo>
                  <a:lnTo>
                    <a:pt x="2899" y="150"/>
                  </a:lnTo>
                  <a:lnTo>
                    <a:pt x="2900" y="75"/>
                  </a:lnTo>
                  <a:lnTo>
                    <a:pt x="2902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59" y="60"/>
                  </a:lnTo>
                  <a:lnTo>
                    <a:pt x="1155" y="119"/>
                  </a:lnTo>
                  <a:lnTo>
                    <a:pt x="1148" y="178"/>
                  </a:lnTo>
                  <a:lnTo>
                    <a:pt x="1137" y="234"/>
                  </a:lnTo>
                  <a:lnTo>
                    <a:pt x="1124" y="289"/>
                  </a:lnTo>
                  <a:lnTo>
                    <a:pt x="1108" y="346"/>
                  </a:lnTo>
                  <a:lnTo>
                    <a:pt x="1089" y="399"/>
                  </a:lnTo>
                  <a:lnTo>
                    <a:pt x="1069" y="452"/>
                  </a:lnTo>
                  <a:lnTo>
                    <a:pt x="1045" y="504"/>
                  </a:lnTo>
                  <a:lnTo>
                    <a:pt x="1020" y="553"/>
                  </a:lnTo>
                  <a:lnTo>
                    <a:pt x="992" y="603"/>
                  </a:lnTo>
                  <a:lnTo>
                    <a:pt x="963" y="650"/>
                  </a:lnTo>
                  <a:lnTo>
                    <a:pt x="930" y="694"/>
                  </a:lnTo>
                  <a:lnTo>
                    <a:pt x="895" y="738"/>
                  </a:lnTo>
                  <a:lnTo>
                    <a:pt x="859" y="780"/>
                  </a:lnTo>
                  <a:lnTo>
                    <a:pt x="820" y="821"/>
                  </a:lnTo>
                  <a:lnTo>
                    <a:pt x="780" y="859"/>
                  </a:lnTo>
                  <a:lnTo>
                    <a:pt x="738" y="896"/>
                  </a:lnTo>
                  <a:lnTo>
                    <a:pt x="694" y="930"/>
                  </a:lnTo>
                  <a:lnTo>
                    <a:pt x="648" y="963"/>
                  </a:lnTo>
                  <a:lnTo>
                    <a:pt x="602" y="993"/>
                  </a:lnTo>
                  <a:lnTo>
                    <a:pt x="553" y="1022"/>
                  </a:lnTo>
                  <a:lnTo>
                    <a:pt x="503" y="1048"/>
                  </a:lnTo>
                  <a:lnTo>
                    <a:pt x="452" y="1070"/>
                  </a:lnTo>
                  <a:lnTo>
                    <a:pt x="399" y="1092"/>
                  </a:lnTo>
                  <a:lnTo>
                    <a:pt x="344" y="1110"/>
                  </a:lnTo>
                  <a:lnTo>
                    <a:pt x="289" y="1125"/>
                  </a:lnTo>
                  <a:lnTo>
                    <a:pt x="232" y="1137"/>
                  </a:lnTo>
                  <a:lnTo>
                    <a:pt x="176" y="1148"/>
                  </a:lnTo>
                  <a:lnTo>
                    <a:pt x="119" y="1156"/>
                  </a:lnTo>
                  <a:lnTo>
                    <a:pt x="58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53" name="Freeform: Shape 16"/>
            <p:cNvSpPr/>
            <p:nvPr/>
          </p:nvSpPr>
          <p:spPr bwMode="auto">
            <a:xfrm>
              <a:off x="3420954" y="2169467"/>
              <a:ext cx="1575298" cy="1575295"/>
            </a:xfrm>
            <a:custGeom>
              <a:avLst/>
              <a:gdLst>
                <a:gd name="T0" fmla="*/ 2902 w 2902"/>
                <a:gd name="T1" fmla="*/ 0 h 2903"/>
                <a:gd name="T2" fmla="*/ 2827 w 2902"/>
                <a:gd name="T3" fmla="*/ 0 h 2903"/>
                <a:gd name="T4" fmla="*/ 2679 w 2902"/>
                <a:gd name="T5" fmla="*/ 7 h 2903"/>
                <a:gd name="T6" fmla="*/ 2532 w 2902"/>
                <a:gd name="T7" fmla="*/ 22 h 2903"/>
                <a:gd name="T8" fmla="*/ 2390 w 2902"/>
                <a:gd name="T9" fmla="*/ 44 h 2903"/>
                <a:gd name="T10" fmla="*/ 2247 w 2902"/>
                <a:gd name="T11" fmla="*/ 73 h 2903"/>
                <a:gd name="T12" fmla="*/ 2107 w 2902"/>
                <a:gd name="T13" fmla="*/ 110 h 2903"/>
                <a:gd name="T14" fmla="*/ 1972 w 2902"/>
                <a:gd name="T15" fmla="*/ 152 h 2903"/>
                <a:gd name="T16" fmla="*/ 1838 w 2902"/>
                <a:gd name="T17" fmla="*/ 201 h 2903"/>
                <a:gd name="T18" fmla="*/ 1708 w 2902"/>
                <a:gd name="T19" fmla="*/ 256 h 2903"/>
                <a:gd name="T20" fmla="*/ 1582 w 2902"/>
                <a:gd name="T21" fmla="*/ 317 h 2903"/>
                <a:gd name="T22" fmla="*/ 1457 w 2902"/>
                <a:gd name="T23" fmla="*/ 385 h 2903"/>
                <a:gd name="T24" fmla="*/ 1338 w 2902"/>
                <a:gd name="T25" fmla="*/ 456 h 2903"/>
                <a:gd name="T26" fmla="*/ 1223 w 2902"/>
                <a:gd name="T27" fmla="*/ 535 h 2903"/>
                <a:gd name="T28" fmla="*/ 1111 w 2902"/>
                <a:gd name="T29" fmla="*/ 619 h 2903"/>
                <a:gd name="T30" fmla="*/ 1003 w 2902"/>
                <a:gd name="T31" fmla="*/ 707 h 2903"/>
                <a:gd name="T32" fmla="*/ 901 w 2902"/>
                <a:gd name="T33" fmla="*/ 800 h 2903"/>
                <a:gd name="T34" fmla="*/ 802 w 2902"/>
                <a:gd name="T35" fmla="*/ 899 h 2903"/>
                <a:gd name="T36" fmla="*/ 708 w 2902"/>
                <a:gd name="T37" fmla="*/ 1004 h 2903"/>
                <a:gd name="T38" fmla="*/ 619 w 2902"/>
                <a:gd name="T39" fmla="*/ 1110 h 2903"/>
                <a:gd name="T40" fmla="*/ 534 w 2902"/>
                <a:gd name="T41" fmla="*/ 1222 h 2903"/>
                <a:gd name="T42" fmla="*/ 457 w 2902"/>
                <a:gd name="T43" fmla="*/ 1339 h 2903"/>
                <a:gd name="T44" fmla="*/ 384 w 2902"/>
                <a:gd name="T45" fmla="*/ 1458 h 2903"/>
                <a:gd name="T46" fmla="*/ 316 w 2902"/>
                <a:gd name="T47" fmla="*/ 1581 h 2903"/>
                <a:gd name="T48" fmla="*/ 256 w 2902"/>
                <a:gd name="T49" fmla="*/ 1709 h 2903"/>
                <a:gd name="T50" fmla="*/ 201 w 2902"/>
                <a:gd name="T51" fmla="*/ 1839 h 2903"/>
                <a:gd name="T52" fmla="*/ 152 w 2902"/>
                <a:gd name="T53" fmla="*/ 1973 h 2903"/>
                <a:gd name="T54" fmla="*/ 110 w 2902"/>
                <a:gd name="T55" fmla="*/ 2108 h 2903"/>
                <a:gd name="T56" fmla="*/ 75 w 2902"/>
                <a:gd name="T57" fmla="*/ 2247 h 2903"/>
                <a:gd name="T58" fmla="*/ 45 w 2902"/>
                <a:gd name="T59" fmla="*/ 2388 h 2903"/>
                <a:gd name="T60" fmla="*/ 23 w 2902"/>
                <a:gd name="T61" fmla="*/ 2533 h 2903"/>
                <a:gd name="T62" fmla="*/ 9 w 2902"/>
                <a:gd name="T63" fmla="*/ 2680 h 2903"/>
                <a:gd name="T64" fmla="*/ 2 w 2902"/>
                <a:gd name="T65" fmla="*/ 2828 h 2903"/>
                <a:gd name="T66" fmla="*/ 1741 w 2902"/>
                <a:gd name="T67" fmla="*/ 2903 h 2903"/>
                <a:gd name="T68" fmla="*/ 1743 w 2902"/>
                <a:gd name="T69" fmla="*/ 2843 h 2903"/>
                <a:gd name="T70" fmla="*/ 1754 w 2902"/>
                <a:gd name="T71" fmla="*/ 2725 h 2903"/>
                <a:gd name="T72" fmla="*/ 1778 w 2902"/>
                <a:gd name="T73" fmla="*/ 2614 h 2903"/>
                <a:gd name="T74" fmla="*/ 1813 w 2902"/>
                <a:gd name="T75" fmla="*/ 2504 h 2903"/>
                <a:gd name="T76" fmla="*/ 1857 w 2902"/>
                <a:gd name="T77" fmla="*/ 2399 h 2903"/>
                <a:gd name="T78" fmla="*/ 1910 w 2902"/>
                <a:gd name="T79" fmla="*/ 2300 h 2903"/>
                <a:gd name="T80" fmla="*/ 1972 w 2902"/>
                <a:gd name="T81" fmla="*/ 2209 h 2903"/>
                <a:gd name="T82" fmla="*/ 2043 w 2902"/>
                <a:gd name="T83" fmla="*/ 2123 h 2903"/>
                <a:gd name="T84" fmla="*/ 2122 w 2902"/>
                <a:gd name="T85" fmla="*/ 2044 h 2903"/>
                <a:gd name="T86" fmla="*/ 2208 w 2902"/>
                <a:gd name="T87" fmla="*/ 1973 h 2903"/>
                <a:gd name="T88" fmla="*/ 2300 w 2902"/>
                <a:gd name="T89" fmla="*/ 1910 h 2903"/>
                <a:gd name="T90" fmla="*/ 2399 w 2902"/>
                <a:gd name="T91" fmla="*/ 1855 h 2903"/>
                <a:gd name="T92" fmla="*/ 2503 w 2902"/>
                <a:gd name="T93" fmla="*/ 1811 h 2903"/>
                <a:gd name="T94" fmla="*/ 2613 w 2902"/>
                <a:gd name="T95" fmla="*/ 1778 h 2903"/>
                <a:gd name="T96" fmla="*/ 2726 w 2902"/>
                <a:gd name="T97" fmla="*/ 1755 h 2903"/>
                <a:gd name="T98" fmla="*/ 2844 w 2902"/>
                <a:gd name="T99" fmla="*/ 1744 h 2903"/>
                <a:gd name="T100" fmla="*/ 2902 w 2902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2902" y="1742"/>
                  </a:moveTo>
                  <a:lnTo>
                    <a:pt x="2902" y="0"/>
                  </a:lnTo>
                  <a:lnTo>
                    <a:pt x="2902" y="0"/>
                  </a:lnTo>
                  <a:lnTo>
                    <a:pt x="2827" y="0"/>
                  </a:lnTo>
                  <a:lnTo>
                    <a:pt x="2754" y="4"/>
                  </a:lnTo>
                  <a:lnTo>
                    <a:pt x="2679" y="7"/>
                  </a:lnTo>
                  <a:lnTo>
                    <a:pt x="2606" y="15"/>
                  </a:lnTo>
                  <a:lnTo>
                    <a:pt x="2532" y="22"/>
                  </a:lnTo>
                  <a:lnTo>
                    <a:pt x="2461" y="33"/>
                  </a:lnTo>
                  <a:lnTo>
                    <a:pt x="2390" y="44"/>
                  </a:lnTo>
                  <a:lnTo>
                    <a:pt x="2318" y="59"/>
                  </a:lnTo>
                  <a:lnTo>
                    <a:pt x="2247" y="73"/>
                  </a:lnTo>
                  <a:lnTo>
                    <a:pt x="2177" y="92"/>
                  </a:lnTo>
                  <a:lnTo>
                    <a:pt x="2107" y="110"/>
                  </a:lnTo>
                  <a:lnTo>
                    <a:pt x="2040" y="130"/>
                  </a:lnTo>
                  <a:lnTo>
                    <a:pt x="1972" y="152"/>
                  </a:lnTo>
                  <a:lnTo>
                    <a:pt x="1904" y="176"/>
                  </a:lnTo>
                  <a:lnTo>
                    <a:pt x="1838" y="201"/>
                  </a:lnTo>
                  <a:lnTo>
                    <a:pt x="1772" y="227"/>
                  </a:lnTo>
                  <a:lnTo>
                    <a:pt x="1708" y="256"/>
                  </a:lnTo>
                  <a:lnTo>
                    <a:pt x="1644" y="286"/>
                  </a:lnTo>
                  <a:lnTo>
                    <a:pt x="1582" y="317"/>
                  </a:lnTo>
                  <a:lnTo>
                    <a:pt x="1520" y="350"/>
                  </a:lnTo>
                  <a:lnTo>
                    <a:pt x="1457" y="385"/>
                  </a:lnTo>
                  <a:lnTo>
                    <a:pt x="1397" y="419"/>
                  </a:lnTo>
                  <a:lnTo>
                    <a:pt x="1338" y="456"/>
                  </a:lnTo>
                  <a:lnTo>
                    <a:pt x="1280" y="495"/>
                  </a:lnTo>
                  <a:lnTo>
                    <a:pt x="1223" y="535"/>
                  </a:lnTo>
                  <a:lnTo>
                    <a:pt x="1166" y="577"/>
                  </a:lnTo>
                  <a:lnTo>
                    <a:pt x="1111" y="619"/>
                  </a:lnTo>
                  <a:lnTo>
                    <a:pt x="1056" y="663"/>
                  </a:lnTo>
                  <a:lnTo>
                    <a:pt x="1003" y="707"/>
                  </a:lnTo>
                  <a:lnTo>
                    <a:pt x="950" y="755"/>
                  </a:lnTo>
                  <a:lnTo>
                    <a:pt x="901" y="800"/>
                  </a:lnTo>
                  <a:lnTo>
                    <a:pt x="849" y="850"/>
                  </a:lnTo>
                  <a:lnTo>
                    <a:pt x="802" y="899"/>
                  </a:lnTo>
                  <a:lnTo>
                    <a:pt x="754" y="951"/>
                  </a:lnTo>
                  <a:lnTo>
                    <a:pt x="708" y="1004"/>
                  </a:lnTo>
                  <a:lnTo>
                    <a:pt x="663" y="1057"/>
                  </a:lnTo>
                  <a:lnTo>
                    <a:pt x="619" y="1110"/>
                  </a:lnTo>
                  <a:lnTo>
                    <a:pt x="577" y="1165"/>
                  </a:lnTo>
                  <a:lnTo>
                    <a:pt x="534" y="1222"/>
                  </a:lnTo>
                  <a:lnTo>
                    <a:pt x="496" y="1280"/>
                  </a:lnTo>
                  <a:lnTo>
                    <a:pt x="457" y="1339"/>
                  </a:lnTo>
                  <a:lnTo>
                    <a:pt x="421" y="1397"/>
                  </a:lnTo>
                  <a:lnTo>
                    <a:pt x="384" y="1458"/>
                  </a:lnTo>
                  <a:lnTo>
                    <a:pt x="349" y="1518"/>
                  </a:lnTo>
                  <a:lnTo>
                    <a:pt x="316" y="1581"/>
                  </a:lnTo>
                  <a:lnTo>
                    <a:pt x="285" y="1645"/>
                  </a:lnTo>
                  <a:lnTo>
                    <a:pt x="256" y="1709"/>
                  </a:lnTo>
                  <a:lnTo>
                    <a:pt x="229" y="1773"/>
                  </a:lnTo>
                  <a:lnTo>
                    <a:pt x="201" y="1839"/>
                  </a:lnTo>
                  <a:lnTo>
                    <a:pt x="175" y="1905"/>
                  </a:lnTo>
                  <a:lnTo>
                    <a:pt x="152" y="1973"/>
                  </a:lnTo>
                  <a:lnTo>
                    <a:pt x="130" y="2040"/>
                  </a:lnTo>
                  <a:lnTo>
                    <a:pt x="110" y="2108"/>
                  </a:lnTo>
                  <a:lnTo>
                    <a:pt x="91" y="2178"/>
                  </a:lnTo>
                  <a:lnTo>
                    <a:pt x="75" y="2247"/>
                  </a:lnTo>
                  <a:lnTo>
                    <a:pt x="58" y="2319"/>
                  </a:lnTo>
                  <a:lnTo>
                    <a:pt x="45" y="2388"/>
                  </a:lnTo>
                  <a:lnTo>
                    <a:pt x="33" y="2462"/>
                  </a:lnTo>
                  <a:lnTo>
                    <a:pt x="23" y="2533"/>
                  </a:lnTo>
                  <a:lnTo>
                    <a:pt x="14" y="2606"/>
                  </a:lnTo>
                  <a:lnTo>
                    <a:pt x="9" y="2680"/>
                  </a:lnTo>
                  <a:lnTo>
                    <a:pt x="3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1" y="2903"/>
                  </a:lnTo>
                  <a:lnTo>
                    <a:pt x="1741" y="2903"/>
                  </a:lnTo>
                  <a:lnTo>
                    <a:pt x="1743" y="2843"/>
                  </a:lnTo>
                  <a:lnTo>
                    <a:pt x="1747" y="2784"/>
                  </a:lnTo>
                  <a:lnTo>
                    <a:pt x="1754" y="2725"/>
                  </a:lnTo>
                  <a:lnTo>
                    <a:pt x="1765" y="2669"/>
                  </a:lnTo>
                  <a:lnTo>
                    <a:pt x="1778" y="2614"/>
                  </a:lnTo>
                  <a:lnTo>
                    <a:pt x="1794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2" y="2350"/>
                  </a:lnTo>
                  <a:lnTo>
                    <a:pt x="1910" y="2300"/>
                  </a:lnTo>
                  <a:lnTo>
                    <a:pt x="1939" y="2253"/>
                  </a:lnTo>
                  <a:lnTo>
                    <a:pt x="1972" y="2209"/>
                  </a:lnTo>
                  <a:lnTo>
                    <a:pt x="2007" y="2165"/>
                  </a:lnTo>
                  <a:lnTo>
                    <a:pt x="2043" y="2123"/>
                  </a:lnTo>
                  <a:lnTo>
                    <a:pt x="2082" y="2082"/>
                  </a:lnTo>
                  <a:lnTo>
                    <a:pt x="2122" y="2044"/>
                  </a:lnTo>
                  <a:lnTo>
                    <a:pt x="2164" y="2007"/>
                  </a:lnTo>
                  <a:lnTo>
                    <a:pt x="2208" y="1973"/>
                  </a:lnTo>
                  <a:lnTo>
                    <a:pt x="2254" y="1940"/>
                  </a:lnTo>
                  <a:lnTo>
                    <a:pt x="2300" y="1910"/>
                  </a:lnTo>
                  <a:lnTo>
                    <a:pt x="2349" y="1881"/>
                  </a:lnTo>
                  <a:lnTo>
                    <a:pt x="2399" y="1855"/>
                  </a:lnTo>
                  <a:lnTo>
                    <a:pt x="2450" y="1833"/>
                  </a:lnTo>
                  <a:lnTo>
                    <a:pt x="2503" y="1811"/>
                  </a:lnTo>
                  <a:lnTo>
                    <a:pt x="2558" y="1793"/>
                  </a:lnTo>
                  <a:lnTo>
                    <a:pt x="2613" y="1778"/>
                  </a:lnTo>
                  <a:lnTo>
                    <a:pt x="2670" y="1766"/>
                  </a:lnTo>
                  <a:lnTo>
                    <a:pt x="2726" y="1755"/>
                  </a:lnTo>
                  <a:lnTo>
                    <a:pt x="2783" y="1747"/>
                  </a:lnTo>
                  <a:lnTo>
                    <a:pt x="2844" y="1744"/>
                  </a:lnTo>
                  <a:lnTo>
                    <a:pt x="2902" y="1742"/>
                  </a:lnTo>
                  <a:lnTo>
                    <a:pt x="2902" y="174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54" name="Freeform: Shape 17"/>
            <p:cNvSpPr/>
            <p:nvPr/>
          </p:nvSpPr>
          <p:spPr bwMode="auto">
            <a:xfrm>
              <a:off x="4996252" y="3744762"/>
              <a:ext cx="1575298" cy="1574212"/>
            </a:xfrm>
            <a:custGeom>
              <a:avLst/>
              <a:gdLst>
                <a:gd name="T0" fmla="*/ 0 w 2905"/>
                <a:gd name="T1" fmla="*/ 2903 h 2903"/>
                <a:gd name="T2" fmla="*/ 75 w 2905"/>
                <a:gd name="T3" fmla="*/ 2903 h 2903"/>
                <a:gd name="T4" fmla="*/ 224 w 2905"/>
                <a:gd name="T5" fmla="*/ 2896 h 2903"/>
                <a:gd name="T6" fmla="*/ 370 w 2905"/>
                <a:gd name="T7" fmla="*/ 2881 h 2903"/>
                <a:gd name="T8" fmla="*/ 515 w 2905"/>
                <a:gd name="T9" fmla="*/ 2859 h 2903"/>
                <a:gd name="T10" fmla="*/ 656 w 2905"/>
                <a:gd name="T11" fmla="*/ 2830 h 2903"/>
                <a:gd name="T12" fmla="*/ 795 w 2905"/>
                <a:gd name="T13" fmla="*/ 2793 h 2903"/>
                <a:gd name="T14" fmla="*/ 932 w 2905"/>
                <a:gd name="T15" fmla="*/ 2751 h 2903"/>
                <a:gd name="T16" fmla="*/ 1066 w 2905"/>
                <a:gd name="T17" fmla="*/ 2702 h 2903"/>
                <a:gd name="T18" fmla="*/ 1196 w 2905"/>
                <a:gd name="T19" fmla="*/ 2647 h 2903"/>
                <a:gd name="T20" fmla="*/ 1322 w 2905"/>
                <a:gd name="T21" fmla="*/ 2586 h 2903"/>
                <a:gd name="T22" fmla="*/ 1445 w 2905"/>
                <a:gd name="T23" fmla="*/ 2518 h 2903"/>
                <a:gd name="T24" fmla="*/ 1566 w 2905"/>
                <a:gd name="T25" fmla="*/ 2447 h 2903"/>
                <a:gd name="T26" fmla="*/ 1681 w 2905"/>
                <a:gd name="T27" fmla="*/ 2368 h 2903"/>
                <a:gd name="T28" fmla="*/ 1793 w 2905"/>
                <a:gd name="T29" fmla="*/ 2284 h 2903"/>
                <a:gd name="T30" fmla="*/ 1901 w 2905"/>
                <a:gd name="T31" fmla="*/ 2196 h 2903"/>
                <a:gd name="T32" fmla="*/ 2004 w 2905"/>
                <a:gd name="T33" fmla="*/ 2103 h 2903"/>
                <a:gd name="T34" fmla="*/ 2103 w 2905"/>
                <a:gd name="T35" fmla="*/ 2004 h 2903"/>
                <a:gd name="T36" fmla="*/ 2196 w 2905"/>
                <a:gd name="T37" fmla="*/ 1899 h 2903"/>
                <a:gd name="T38" fmla="*/ 2284 w 2905"/>
                <a:gd name="T39" fmla="*/ 1793 h 2903"/>
                <a:gd name="T40" fmla="*/ 2368 w 2905"/>
                <a:gd name="T41" fmla="*/ 1681 h 2903"/>
                <a:gd name="T42" fmla="*/ 2447 w 2905"/>
                <a:gd name="T43" fmla="*/ 1564 h 2903"/>
                <a:gd name="T44" fmla="*/ 2520 w 2905"/>
                <a:gd name="T45" fmla="*/ 1445 h 2903"/>
                <a:gd name="T46" fmla="*/ 2586 w 2905"/>
                <a:gd name="T47" fmla="*/ 1322 h 2903"/>
                <a:gd name="T48" fmla="*/ 2648 w 2905"/>
                <a:gd name="T49" fmla="*/ 1194 h 2903"/>
                <a:gd name="T50" fmla="*/ 2703 w 2905"/>
                <a:gd name="T51" fmla="*/ 1064 h 2903"/>
                <a:gd name="T52" fmla="*/ 2751 w 2905"/>
                <a:gd name="T53" fmla="*/ 930 h 2903"/>
                <a:gd name="T54" fmla="*/ 2793 w 2905"/>
                <a:gd name="T55" fmla="*/ 795 h 2903"/>
                <a:gd name="T56" fmla="*/ 2830 w 2905"/>
                <a:gd name="T57" fmla="*/ 656 h 2903"/>
                <a:gd name="T58" fmla="*/ 2859 w 2905"/>
                <a:gd name="T59" fmla="*/ 515 h 2903"/>
                <a:gd name="T60" fmla="*/ 2881 w 2905"/>
                <a:gd name="T61" fmla="*/ 370 h 2903"/>
                <a:gd name="T62" fmla="*/ 2896 w 2905"/>
                <a:gd name="T63" fmla="*/ 223 h 2903"/>
                <a:gd name="T64" fmla="*/ 2903 w 2905"/>
                <a:gd name="T65" fmla="*/ 75 h 2903"/>
                <a:gd name="T66" fmla="*/ 1161 w 2905"/>
                <a:gd name="T67" fmla="*/ 0 h 2903"/>
                <a:gd name="T68" fmla="*/ 1161 w 2905"/>
                <a:gd name="T69" fmla="*/ 60 h 2903"/>
                <a:gd name="T70" fmla="*/ 1148 w 2905"/>
                <a:gd name="T71" fmla="*/ 178 h 2903"/>
                <a:gd name="T72" fmla="*/ 1125 w 2905"/>
                <a:gd name="T73" fmla="*/ 289 h 2903"/>
                <a:gd name="T74" fmla="*/ 1092 w 2905"/>
                <a:gd name="T75" fmla="*/ 399 h 2903"/>
                <a:gd name="T76" fmla="*/ 1048 w 2905"/>
                <a:gd name="T77" fmla="*/ 504 h 2903"/>
                <a:gd name="T78" fmla="*/ 995 w 2905"/>
                <a:gd name="T79" fmla="*/ 603 h 2903"/>
                <a:gd name="T80" fmla="*/ 931 w 2905"/>
                <a:gd name="T81" fmla="*/ 694 h 2903"/>
                <a:gd name="T82" fmla="*/ 861 w 2905"/>
                <a:gd name="T83" fmla="*/ 780 h 2903"/>
                <a:gd name="T84" fmla="*/ 782 w 2905"/>
                <a:gd name="T85" fmla="*/ 859 h 2903"/>
                <a:gd name="T86" fmla="*/ 696 w 2905"/>
                <a:gd name="T87" fmla="*/ 930 h 2903"/>
                <a:gd name="T88" fmla="*/ 603 w 2905"/>
                <a:gd name="T89" fmla="*/ 993 h 2903"/>
                <a:gd name="T90" fmla="*/ 504 w 2905"/>
                <a:gd name="T91" fmla="*/ 1048 h 2903"/>
                <a:gd name="T92" fmla="*/ 399 w 2905"/>
                <a:gd name="T93" fmla="*/ 1092 h 2903"/>
                <a:gd name="T94" fmla="*/ 291 w 2905"/>
                <a:gd name="T95" fmla="*/ 1125 h 2903"/>
                <a:gd name="T96" fmla="*/ 178 w 2905"/>
                <a:gd name="T97" fmla="*/ 1148 h 2903"/>
                <a:gd name="T98" fmla="*/ 61 w 2905"/>
                <a:gd name="T99" fmla="*/ 1159 h 2903"/>
                <a:gd name="T100" fmla="*/ 0 w 2905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50" y="2899"/>
                  </a:lnTo>
                  <a:lnTo>
                    <a:pt x="224" y="2896"/>
                  </a:lnTo>
                  <a:lnTo>
                    <a:pt x="297" y="2888"/>
                  </a:lnTo>
                  <a:lnTo>
                    <a:pt x="370" y="2881"/>
                  </a:lnTo>
                  <a:lnTo>
                    <a:pt x="443" y="2870"/>
                  </a:lnTo>
                  <a:lnTo>
                    <a:pt x="515" y="2859"/>
                  </a:lnTo>
                  <a:lnTo>
                    <a:pt x="586" y="2844"/>
                  </a:lnTo>
                  <a:lnTo>
                    <a:pt x="656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5" y="2773"/>
                  </a:lnTo>
                  <a:lnTo>
                    <a:pt x="932" y="2751"/>
                  </a:lnTo>
                  <a:lnTo>
                    <a:pt x="998" y="2727"/>
                  </a:lnTo>
                  <a:lnTo>
                    <a:pt x="1066" y="2702"/>
                  </a:lnTo>
                  <a:lnTo>
                    <a:pt x="1130" y="2676"/>
                  </a:lnTo>
                  <a:lnTo>
                    <a:pt x="1196" y="2647"/>
                  </a:lnTo>
                  <a:lnTo>
                    <a:pt x="1260" y="2617"/>
                  </a:lnTo>
                  <a:lnTo>
                    <a:pt x="1322" y="2586"/>
                  </a:lnTo>
                  <a:lnTo>
                    <a:pt x="1385" y="2553"/>
                  </a:lnTo>
                  <a:lnTo>
                    <a:pt x="1445" y="2518"/>
                  </a:lnTo>
                  <a:lnTo>
                    <a:pt x="1506" y="2484"/>
                  </a:lnTo>
                  <a:lnTo>
                    <a:pt x="1566" y="2447"/>
                  </a:lnTo>
                  <a:lnTo>
                    <a:pt x="1625" y="2408"/>
                  </a:lnTo>
                  <a:lnTo>
                    <a:pt x="1681" y="2368"/>
                  </a:lnTo>
                  <a:lnTo>
                    <a:pt x="1738" y="2326"/>
                  </a:lnTo>
                  <a:lnTo>
                    <a:pt x="1793" y="2284"/>
                  </a:lnTo>
                  <a:lnTo>
                    <a:pt x="1848" y="2240"/>
                  </a:lnTo>
                  <a:lnTo>
                    <a:pt x="1901" y="2196"/>
                  </a:lnTo>
                  <a:lnTo>
                    <a:pt x="1952" y="2148"/>
                  </a:lnTo>
                  <a:lnTo>
                    <a:pt x="2004" y="2103"/>
                  </a:lnTo>
                  <a:lnTo>
                    <a:pt x="2053" y="2053"/>
                  </a:lnTo>
                  <a:lnTo>
                    <a:pt x="2103" y="2004"/>
                  </a:lnTo>
                  <a:lnTo>
                    <a:pt x="2150" y="1952"/>
                  </a:lnTo>
                  <a:lnTo>
                    <a:pt x="2196" y="1899"/>
                  </a:lnTo>
                  <a:lnTo>
                    <a:pt x="2242" y="1846"/>
                  </a:lnTo>
                  <a:lnTo>
                    <a:pt x="2284" y="1793"/>
                  </a:lnTo>
                  <a:lnTo>
                    <a:pt x="2328" y="1738"/>
                  </a:lnTo>
                  <a:lnTo>
                    <a:pt x="2368" y="1681"/>
                  </a:lnTo>
                  <a:lnTo>
                    <a:pt x="2408" y="1623"/>
                  </a:lnTo>
                  <a:lnTo>
                    <a:pt x="2447" y="1564"/>
                  </a:lnTo>
                  <a:lnTo>
                    <a:pt x="2483" y="1506"/>
                  </a:lnTo>
                  <a:lnTo>
                    <a:pt x="2520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8" y="1194"/>
                  </a:lnTo>
                  <a:lnTo>
                    <a:pt x="2676" y="1130"/>
                  </a:lnTo>
                  <a:lnTo>
                    <a:pt x="2703" y="1064"/>
                  </a:lnTo>
                  <a:lnTo>
                    <a:pt x="2727" y="998"/>
                  </a:lnTo>
                  <a:lnTo>
                    <a:pt x="2751" y="930"/>
                  </a:lnTo>
                  <a:lnTo>
                    <a:pt x="2773" y="863"/>
                  </a:lnTo>
                  <a:lnTo>
                    <a:pt x="2793" y="795"/>
                  </a:lnTo>
                  <a:lnTo>
                    <a:pt x="2813" y="725"/>
                  </a:lnTo>
                  <a:lnTo>
                    <a:pt x="2830" y="656"/>
                  </a:lnTo>
                  <a:lnTo>
                    <a:pt x="2844" y="584"/>
                  </a:lnTo>
                  <a:lnTo>
                    <a:pt x="2859" y="515"/>
                  </a:lnTo>
                  <a:lnTo>
                    <a:pt x="2870" y="441"/>
                  </a:lnTo>
                  <a:lnTo>
                    <a:pt x="2881" y="370"/>
                  </a:lnTo>
                  <a:lnTo>
                    <a:pt x="2888" y="297"/>
                  </a:lnTo>
                  <a:lnTo>
                    <a:pt x="2896" y="223"/>
                  </a:lnTo>
                  <a:lnTo>
                    <a:pt x="2901" y="150"/>
                  </a:lnTo>
                  <a:lnTo>
                    <a:pt x="2903" y="75"/>
                  </a:lnTo>
                  <a:lnTo>
                    <a:pt x="2905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61" y="60"/>
                  </a:lnTo>
                  <a:lnTo>
                    <a:pt x="1156" y="119"/>
                  </a:lnTo>
                  <a:lnTo>
                    <a:pt x="1148" y="178"/>
                  </a:lnTo>
                  <a:lnTo>
                    <a:pt x="1139" y="234"/>
                  </a:lnTo>
                  <a:lnTo>
                    <a:pt x="1125" y="289"/>
                  </a:lnTo>
                  <a:lnTo>
                    <a:pt x="1110" y="346"/>
                  </a:lnTo>
                  <a:lnTo>
                    <a:pt x="1092" y="399"/>
                  </a:lnTo>
                  <a:lnTo>
                    <a:pt x="1072" y="452"/>
                  </a:lnTo>
                  <a:lnTo>
                    <a:pt x="1048" y="504"/>
                  </a:lnTo>
                  <a:lnTo>
                    <a:pt x="1022" y="553"/>
                  </a:lnTo>
                  <a:lnTo>
                    <a:pt x="995" y="603"/>
                  </a:lnTo>
                  <a:lnTo>
                    <a:pt x="964" y="650"/>
                  </a:lnTo>
                  <a:lnTo>
                    <a:pt x="931" y="694"/>
                  </a:lnTo>
                  <a:lnTo>
                    <a:pt x="898" y="738"/>
                  </a:lnTo>
                  <a:lnTo>
                    <a:pt x="861" y="780"/>
                  </a:lnTo>
                  <a:lnTo>
                    <a:pt x="823" y="821"/>
                  </a:lnTo>
                  <a:lnTo>
                    <a:pt x="782" y="859"/>
                  </a:lnTo>
                  <a:lnTo>
                    <a:pt x="740" y="896"/>
                  </a:lnTo>
                  <a:lnTo>
                    <a:pt x="696" y="930"/>
                  </a:lnTo>
                  <a:lnTo>
                    <a:pt x="650" y="963"/>
                  </a:lnTo>
                  <a:lnTo>
                    <a:pt x="603" y="993"/>
                  </a:lnTo>
                  <a:lnTo>
                    <a:pt x="555" y="1022"/>
                  </a:lnTo>
                  <a:lnTo>
                    <a:pt x="504" y="1048"/>
                  </a:lnTo>
                  <a:lnTo>
                    <a:pt x="453" y="1070"/>
                  </a:lnTo>
                  <a:lnTo>
                    <a:pt x="399" y="1092"/>
                  </a:lnTo>
                  <a:lnTo>
                    <a:pt x="346" y="1110"/>
                  </a:lnTo>
                  <a:lnTo>
                    <a:pt x="291" y="1125"/>
                  </a:lnTo>
                  <a:lnTo>
                    <a:pt x="235" y="1137"/>
                  </a:lnTo>
                  <a:lnTo>
                    <a:pt x="178" y="1148"/>
                  </a:lnTo>
                  <a:lnTo>
                    <a:pt x="119" y="1156"/>
                  </a:lnTo>
                  <a:lnTo>
                    <a:pt x="61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Freeform: Shape 18"/>
            <p:cNvSpPr/>
            <p:nvPr/>
          </p:nvSpPr>
          <p:spPr bwMode="auto">
            <a:xfrm>
              <a:off x="3420954" y="3744762"/>
              <a:ext cx="1575298" cy="1574212"/>
            </a:xfrm>
            <a:custGeom>
              <a:avLst/>
              <a:gdLst>
                <a:gd name="T0" fmla="*/ 0 w 2902"/>
                <a:gd name="T1" fmla="*/ 0 h 2903"/>
                <a:gd name="T2" fmla="*/ 2 w 2902"/>
                <a:gd name="T3" fmla="*/ 75 h 2903"/>
                <a:gd name="T4" fmla="*/ 9 w 2902"/>
                <a:gd name="T5" fmla="*/ 223 h 2903"/>
                <a:gd name="T6" fmla="*/ 23 w 2902"/>
                <a:gd name="T7" fmla="*/ 370 h 2903"/>
                <a:gd name="T8" fmla="*/ 45 w 2902"/>
                <a:gd name="T9" fmla="*/ 515 h 2903"/>
                <a:gd name="T10" fmla="*/ 75 w 2902"/>
                <a:gd name="T11" fmla="*/ 656 h 2903"/>
                <a:gd name="T12" fmla="*/ 110 w 2902"/>
                <a:gd name="T13" fmla="*/ 795 h 2903"/>
                <a:gd name="T14" fmla="*/ 152 w 2902"/>
                <a:gd name="T15" fmla="*/ 930 h 2903"/>
                <a:gd name="T16" fmla="*/ 201 w 2902"/>
                <a:gd name="T17" fmla="*/ 1064 h 2903"/>
                <a:gd name="T18" fmla="*/ 256 w 2902"/>
                <a:gd name="T19" fmla="*/ 1194 h 2903"/>
                <a:gd name="T20" fmla="*/ 316 w 2902"/>
                <a:gd name="T21" fmla="*/ 1322 h 2903"/>
                <a:gd name="T22" fmla="*/ 384 w 2902"/>
                <a:gd name="T23" fmla="*/ 1445 h 2903"/>
                <a:gd name="T24" fmla="*/ 457 w 2902"/>
                <a:gd name="T25" fmla="*/ 1564 h 2903"/>
                <a:gd name="T26" fmla="*/ 534 w 2902"/>
                <a:gd name="T27" fmla="*/ 1681 h 2903"/>
                <a:gd name="T28" fmla="*/ 619 w 2902"/>
                <a:gd name="T29" fmla="*/ 1793 h 2903"/>
                <a:gd name="T30" fmla="*/ 708 w 2902"/>
                <a:gd name="T31" fmla="*/ 1899 h 2903"/>
                <a:gd name="T32" fmla="*/ 802 w 2902"/>
                <a:gd name="T33" fmla="*/ 2004 h 2903"/>
                <a:gd name="T34" fmla="*/ 901 w 2902"/>
                <a:gd name="T35" fmla="*/ 2103 h 2903"/>
                <a:gd name="T36" fmla="*/ 1003 w 2902"/>
                <a:gd name="T37" fmla="*/ 2196 h 2903"/>
                <a:gd name="T38" fmla="*/ 1111 w 2902"/>
                <a:gd name="T39" fmla="*/ 2284 h 2903"/>
                <a:gd name="T40" fmla="*/ 1223 w 2902"/>
                <a:gd name="T41" fmla="*/ 2368 h 2903"/>
                <a:gd name="T42" fmla="*/ 1338 w 2902"/>
                <a:gd name="T43" fmla="*/ 2447 h 2903"/>
                <a:gd name="T44" fmla="*/ 1457 w 2902"/>
                <a:gd name="T45" fmla="*/ 2518 h 2903"/>
                <a:gd name="T46" fmla="*/ 1582 w 2902"/>
                <a:gd name="T47" fmla="*/ 2586 h 2903"/>
                <a:gd name="T48" fmla="*/ 1708 w 2902"/>
                <a:gd name="T49" fmla="*/ 2647 h 2903"/>
                <a:gd name="T50" fmla="*/ 1838 w 2902"/>
                <a:gd name="T51" fmla="*/ 2702 h 2903"/>
                <a:gd name="T52" fmla="*/ 1972 w 2902"/>
                <a:gd name="T53" fmla="*/ 2751 h 2903"/>
                <a:gd name="T54" fmla="*/ 2107 w 2902"/>
                <a:gd name="T55" fmla="*/ 2793 h 2903"/>
                <a:gd name="T56" fmla="*/ 2247 w 2902"/>
                <a:gd name="T57" fmla="*/ 2830 h 2903"/>
                <a:gd name="T58" fmla="*/ 2390 w 2902"/>
                <a:gd name="T59" fmla="*/ 2859 h 2903"/>
                <a:gd name="T60" fmla="*/ 2532 w 2902"/>
                <a:gd name="T61" fmla="*/ 2881 h 2903"/>
                <a:gd name="T62" fmla="*/ 2679 w 2902"/>
                <a:gd name="T63" fmla="*/ 2896 h 2903"/>
                <a:gd name="T64" fmla="*/ 2827 w 2902"/>
                <a:gd name="T65" fmla="*/ 2903 h 2903"/>
                <a:gd name="T66" fmla="*/ 2902 w 2902"/>
                <a:gd name="T67" fmla="*/ 1161 h 2903"/>
                <a:gd name="T68" fmla="*/ 2844 w 2902"/>
                <a:gd name="T69" fmla="*/ 1159 h 2903"/>
                <a:gd name="T70" fmla="*/ 2726 w 2902"/>
                <a:gd name="T71" fmla="*/ 1148 h 2903"/>
                <a:gd name="T72" fmla="*/ 2613 w 2902"/>
                <a:gd name="T73" fmla="*/ 1125 h 2903"/>
                <a:gd name="T74" fmla="*/ 2503 w 2902"/>
                <a:gd name="T75" fmla="*/ 1092 h 2903"/>
                <a:gd name="T76" fmla="*/ 2399 w 2902"/>
                <a:gd name="T77" fmla="*/ 1048 h 2903"/>
                <a:gd name="T78" fmla="*/ 2300 w 2902"/>
                <a:gd name="T79" fmla="*/ 993 h 2903"/>
                <a:gd name="T80" fmla="*/ 2208 w 2902"/>
                <a:gd name="T81" fmla="*/ 930 h 2903"/>
                <a:gd name="T82" fmla="*/ 2122 w 2902"/>
                <a:gd name="T83" fmla="*/ 859 h 2903"/>
                <a:gd name="T84" fmla="*/ 2043 w 2902"/>
                <a:gd name="T85" fmla="*/ 780 h 2903"/>
                <a:gd name="T86" fmla="*/ 1972 w 2902"/>
                <a:gd name="T87" fmla="*/ 694 h 2903"/>
                <a:gd name="T88" fmla="*/ 1910 w 2902"/>
                <a:gd name="T89" fmla="*/ 603 h 2903"/>
                <a:gd name="T90" fmla="*/ 1857 w 2902"/>
                <a:gd name="T91" fmla="*/ 504 h 2903"/>
                <a:gd name="T92" fmla="*/ 1813 w 2902"/>
                <a:gd name="T93" fmla="*/ 399 h 2903"/>
                <a:gd name="T94" fmla="*/ 1778 w 2902"/>
                <a:gd name="T95" fmla="*/ 289 h 2903"/>
                <a:gd name="T96" fmla="*/ 1754 w 2902"/>
                <a:gd name="T97" fmla="*/ 178 h 2903"/>
                <a:gd name="T98" fmla="*/ 1743 w 2902"/>
                <a:gd name="T99" fmla="*/ 60 h 2903"/>
                <a:gd name="T100" fmla="*/ 1741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174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3" y="150"/>
                  </a:lnTo>
                  <a:lnTo>
                    <a:pt x="9" y="223"/>
                  </a:lnTo>
                  <a:lnTo>
                    <a:pt x="14" y="297"/>
                  </a:lnTo>
                  <a:lnTo>
                    <a:pt x="23" y="370"/>
                  </a:lnTo>
                  <a:lnTo>
                    <a:pt x="33" y="441"/>
                  </a:lnTo>
                  <a:lnTo>
                    <a:pt x="45" y="515"/>
                  </a:lnTo>
                  <a:lnTo>
                    <a:pt x="58" y="584"/>
                  </a:lnTo>
                  <a:lnTo>
                    <a:pt x="75" y="656"/>
                  </a:lnTo>
                  <a:lnTo>
                    <a:pt x="91" y="725"/>
                  </a:lnTo>
                  <a:lnTo>
                    <a:pt x="110" y="795"/>
                  </a:lnTo>
                  <a:lnTo>
                    <a:pt x="130" y="863"/>
                  </a:lnTo>
                  <a:lnTo>
                    <a:pt x="152" y="930"/>
                  </a:lnTo>
                  <a:lnTo>
                    <a:pt x="175" y="998"/>
                  </a:lnTo>
                  <a:lnTo>
                    <a:pt x="201" y="1064"/>
                  </a:lnTo>
                  <a:lnTo>
                    <a:pt x="229" y="1130"/>
                  </a:lnTo>
                  <a:lnTo>
                    <a:pt x="256" y="1194"/>
                  </a:lnTo>
                  <a:lnTo>
                    <a:pt x="285" y="1258"/>
                  </a:lnTo>
                  <a:lnTo>
                    <a:pt x="316" y="1322"/>
                  </a:lnTo>
                  <a:lnTo>
                    <a:pt x="349" y="1385"/>
                  </a:lnTo>
                  <a:lnTo>
                    <a:pt x="384" y="1445"/>
                  </a:lnTo>
                  <a:lnTo>
                    <a:pt x="421" y="1506"/>
                  </a:lnTo>
                  <a:lnTo>
                    <a:pt x="457" y="1564"/>
                  </a:lnTo>
                  <a:lnTo>
                    <a:pt x="496" y="1623"/>
                  </a:lnTo>
                  <a:lnTo>
                    <a:pt x="534" y="1681"/>
                  </a:lnTo>
                  <a:lnTo>
                    <a:pt x="577" y="1738"/>
                  </a:lnTo>
                  <a:lnTo>
                    <a:pt x="619" y="1793"/>
                  </a:lnTo>
                  <a:lnTo>
                    <a:pt x="663" y="1846"/>
                  </a:lnTo>
                  <a:lnTo>
                    <a:pt x="708" y="1899"/>
                  </a:lnTo>
                  <a:lnTo>
                    <a:pt x="754" y="1952"/>
                  </a:lnTo>
                  <a:lnTo>
                    <a:pt x="802" y="2004"/>
                  </a:lnTo>
                  <a:lnTo>
                    <a:pt x="849" y="2053"/>
                  </a:lnTo>
                  <a:lnTo>
                    <a:pt x="901" y="2103"/>
                  </a:lnTo>
                  <a:lnTo>
                    <a:pt x="950" y="2148"/>
                  </a:lnTo>
                  <a:lnTo>
                    <a:pt x="1003" y="2196"/>
                  </a:lnTo>
                  <a:lnTo>
                    <a:pt x="1056" y="2240"/>
                  </a:lnTo>
                  <a:lnTo>
                    <a:pt x="1111" y="2284"/>
                  </a:lnTo>
                  <a:lnTo>
                    <a:pt x="1166" y="2326"/>
                  </a:lnTo>
                  <a:lnTo>
                    <a:pt x="1223" y="2368"/>
                  </a:lnTo>
                  <a:lnTo>
                    <a:pt x="1280" y="2408"/>
                  </a:lnTo>
                  <a:lnTo>
                    <a:pt x="1338" y="2447"/>
                  </a:lnTo>
                  <a:lnTo>
                    <a:pt x="1397" y="2484"/>
                  </a:lnTo>
                  <a:lnTo>
                    <a:pt x="1457" y="2518"/>
                  </a:lnTo>
                  <a:lnTo>
                    <a:pt x="1520" y="2553"/>
                  </a:lnTo>
                  <a:lnTo>
                    <a:pt x="1582" y="2586"/>
                  </a:lnTo>
                  <a:lnTo>
                    <a:pt x="1644" y="2617"/>
                  </a:lnTo>
                  <a:lnTo>
                    <a:pt x="1708" y="2647"/>
                  </a:lnTo>
                  <a:lnTo>
                    <a:pt x="1772" y="2676"/>
                  </a:lnTo>
                  <a:lnTo>
                    <a:pt x="1838" y="2702"/>
                  </a:lnTo>
                  <a:lnTo>
                    <a:pt x="1904" y="2727"/>
                  </a:lnTo>
                  <a:lnTo>
                    <a:pt x="1972" y="2751"/>
                  </a:lnTo>
                  <a:lnTo>
                    <a:pt x="2040" y="2773"/>
                  </a:lnTo>
                  <a:lnTo>
                    <a:pt x="2107" y="2793"/>
                  </a:lnTo>
                  <a:lnTo>
                    <a:pt x="2177" y="2811"/>
                  </a:lnTo>
                  <a:lnTo>
                    <a:pt x="2247" y="2830"/>
                  </a:lnTo>
                  <a:lnTo>
                    <a:pt x="2318" y="2844"/>
                  </a:lnTo>
                  <a:lnTo>
                    <a:pt x="2390" y="2859"/>
                  </a:lnTo>
                  <a:lnTo>
                    <a:pt x="2461" y="2870"/>
                  </a:lnTo>
                  <a:lnTo>
                    <a:pt x="2532" y="2881"/>
                  </a:lnTo>
                  <a:lnTo>
                    <a:pt x="2606" y="2888"/>
                  </a:lnTo>
                  <a:lnTo>
                    <a:pt x="2679" y="2896"/>
                  </a:lnTo>
                  <a:lnTo>
                    <a:pt x="2754" y="2899"/>
                  </a:lnTo>
                  <a:lnTo>
                    <a:pt x="2827" y="2903"/>
                  </a:lnTo>
                  <a:lnTo>
                    <a:pt x="2902" y="2903"/>
                  </a:lnTo>
                  <a:lnTo>
                    <a:pt x="2902" y="1161"/>
                  </a:lnTo>
                  <a:lnTo>
                    <a:pt x="2902" y="1161"/>
                  </a:lnTo>
                  <a:lnTo>
                    <a:pt x="2844" y="1159"/>
                  </a:lnTo>
                  <a:lnTo>
                    <a:pt x="2783" y="1156"/>
                  </a:lnTo>
                  <a:lnTo>
                    <a:pt x="2726" y="1148"/>
                  </a:lnTo>
                  <a:lnTo>
                    <a:pt x="2670" y="1137"/>
                  </a:lnTo>
                  <a:lnTo>
                    <a:pt x="2613" y="1125"/>
                  </a:lnTo>
                  <a:lnTo>
                    <a:pt x="2558" y="1110"/>
                  </a:lnTo>
                  <a:lnTo>
                    <a:pt x="2503" y="1092"/>
                  </a:lnTo>
                  <a:lnTo>
                    <a:pt x="2450" y="1070"/>
                  </a:lnTo>
                  <a:lnTo>
                    <a:pt x="2399" y="1048"/>
                  </a:lnTo>
                  <a:lnTo>
                    <a:pt x="2349" y="1022"/>
                  </a:lnTo>
                  <a:lnTo>
                    <a:pt x="2300" y="993"/>
                  </a:lnTo>
                  <a:lnTo>
                    <a:pt x="2254" y="963"/>
                  </a:lnTo>
                  <a:lnTo>
                    <a:pt x="2208" y="930"/>
                  </a:lnTo>
                  <a:lnTo>
                    <a:pt x="2164" y="896"/>
                  </a:lnTo>
                  <a:lnTo>
                    <a:pt x="2122" y="859"/>
                  </a:lnTo>
                  <a:lnTo>
                    <a:pt x="2082" y="821"/>
                  </a:lnTo>
                  <a:lnTo>
                    <a:pt x="2043" y="780"/>
                  </a:lnTo>
                  <a:lnTo>
                    <a:pt x="2007" y="738"/>
                  </a:lnTo>
                  <a:lnTo>
                    <a:pt x="1972" y="694"/>
                  </a:lnTo>
                  <a:lnTo>
                    <a:pt x="1939" y="650"/>
                  </a:lnTo>
                  <a:lnTo>
                    <a:pt x="1910" y="603"/>
                  </a:lnTo>
                  <a:lnTo>
                    <a:pt x="1882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4" y="346"/>
                  </a:lnTo>
                  <a:lnTo>
                    <a:pt x="1778" y="289"/>
                  </a:lnTo>
                  <a:lnTo>
                    <a:pt x="1765" y="234"/>
                  </a:lnTo>
                  <a:lnTo>
                    <a:pt x="1754" y="178"/>
                  </a:lnTo>
                  <a:lnTo>
                    <a:pt x="1747" y="119"/>
                  </a:lnTo>
                  <a:lnTo>
                    <a:pt x="1743" y="60"/>
                  </a:lnTo>
                  <a:lnTo>
                    <a:pt x="1741" y="0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Freeform: Shape 19"/>
            <p:cNvSpPr/>
            <p:nvPr/>
          </p:nvSpPr>
          <p:spPr bwMode="auto">
            <a:xfrm>
              <a:off x="5625502" y="3744762"/>
              <a:ext cx="1575298" cy="1574212"/>
            </a:xfrm>
            <a:custGeom>
              <a:avLst/>
              <a:gdLst>
                <a:gd name="T0" fmla="*/ 0 w 2905"/>
                <a:gd name="T1" fmla="*/ 0 h 2903"/>
                <a:gd name="T2" fmla="*/ 2 w 2905"/>
                <a:gd name="T3" fmla="*/ 75 h 2903"/>
                <a:gd name="T4" fmla="*/ 9 w 2905"/>
                <a:gd name="T5" fmla="*/ 223 h 2903"/>
                <a:gd name="T6" fmla="*/ 24 w 2905"/>
                <a:gd name="T7" fmla="*/ 370 h 2903"/>
                <a:gd name="T8" fmla="*/ 46 w 2905"/>
                <a:gd name="T9" fmla="*/ 515 h 2903"/>
                <a:gd name="T10" fmla="*/ 75 w 2905"/>
                <a:gd name="T11" fmla="*/ 656 h 2903"/>
                <a:gd name="T12" fmla="*/ 112 w 2905"/>
                <a:gd name="T13" fmla="*/ 795 h 2903"/>
                <a:gd name="T14" fmla="*/ 154 w 2905"/>
                <a:gd name="T15" fmla="*/ 930 h 2903"/>
                <a:gd name="T16" fmla="*/ 202 w 2905"/>
                <a:gd name="T17" fmla="*/ 1064 h 2903"/>
                <a:gd name="T18" fmla="*/ 257 w 2905"/>
                <a:gd name="T19" fmla="*/ 1194 h 2903"/>
                <a:gd name="T20" fmla="*/ 319 w 2905"/>
                <a:gd name="T21" fmla="*/ 1322 h 2903"/>
                <a:gd name="T22" fmla="*/ 385 w 2905"/>
                <a:gd name="T23" fmla="*/ 1445 h 2903"/>
                <a:gd name="T24" fmla="*/ 458 w 2905"/>
                <a:gd name="T25" fmla="*/ 1564 h 2903"/>
                <a:gd name="T26" fmla="*/ 537 w 2905"/>
                <a:gd name="T27" fmla="*/ 1681 h 2903"/>
                <a:gd name="T28" fmla="*/ 621 w 2905"/>
                <a:gd name="T29" fmla="*/ 1793 h 2903"/>
                <a:gd name="T30" fmla="*/ 709 w 2905"/>
                <a:gd name="T31" fmla="*/ 1899 h 2903"/>
                <a:gd name="T32" fmla="*/ 802 w 2905"/>
                <a:gd name="T33" fmla="*/ 2004 h 2903"/>
                <a:gd name="T34" fmla="*/ 901 w 2905"/>
                <a:gd name="T35" fmla="*/ 2103 h 2903"/>
                <a:gd name="T36" fmla="*/ 1004 w 2905"/>
                <a:gd name="T37" fmla="*/ 2196 h 2903"/>
                <a:gd name="T38" fmla="*/ 1112 w 2905"/>
                <a:gd name="T39" fmla="*/ 2284 h 2903"/>
                <a:gd name="T40" fmla="*/ 1224 w 2905"/>
                <a:gd name="T41" fmla="*/ 2368 h 2903"/>
                <a:gd name="T42" fmla="*/ 1339 w 2905"/>
                <a:gd name="T43" fmla="*/ 2447 h 2903"/>
                <a:gd name="T44" fmla="*/ 1460 w 2905"/>
                <a:gd name="T45" fmla="*/ 2518 h 2903"/>
                <a:gd name="T46" fmla="*/ 1583 w 2905"/>
                <a:gd name="T47" fmla="*/ 2586 h 2903"/>
                <a:gd name="T48" fmla="*/ 1709 w 2905"/>
                <a:gd name="T49" fmla="*/ 2647 h 2903"/>
                <a:gd name="T50" fmla="*/ 1839 w 2905"/>
                <a:gd name="T51" fmla="*/ 2702 h 2903"/>
                <a:gd name="T52" fmla="*/ 1973 w 2905"/>
                <a:gd name="T53" fmla="*/ 2751 h 2903"/>
                <a:gd name="T54" fmla="*/ 2110 w 2905"/>
                <a:gd name="T55" fmla="*/ 2793 h 2903"/>
                <a:gd name="T56" fmla="*/ 2249 w 2905"/>
                <a:gd name="T57" fmla="*/ 2830 h 2903"/>
                <a:gd name="T58" fmla="*/ 2390 w 2905"/>
                <a:gd name="T59" fmla="*/ 2859 h 2903"/>
                <a:gd name="T60" fmla="*/ 2535 w 2905"/>
                <a:gd name="T61" fmla="*/ 2881 h 2903"/>
                <a:gd name="T62" fmla="*/ 2681 w 2905"/>
                <a:gd name="T63" fmla="*/ 2896 h 2903"/>
                <a:gd name="T64" fmla="*/ 2830 w 2905"/>
                <a:gd name="T65" fmla="*/ 2903 h 2903"/>
                <a:gd name="T66" fmla="*/ 2905 w 2905"/>
                <a:gd name="T67" fmla="*/ 1161 h 2903"/>
                <a:gd name="T68" fmla="*/ 2844 w 2905"/>
                <a:gd name="T69" fmla="*/ 1159 h 2903"/>
                <a:gd name="T70" fmla="*/ 2727 w 2905"/>
                <a:gd name="T71" fmla="*/ 1148 h 2903"/>
                <a:gd name="T72" fmla="*/ 2614 w 2905"/>
                <a:gd name="T73" fmla="*/ 1125 h 2903"/>
                <a:gd name="T74" fmla="*/ 2506 w 2905"/>
                <a:gd name="T75" fmla="*/ 1092 h 2903"/>
                <a:gd name="T76" fmla="*/ 2401 w 2905"/>
                <a:gd name="T77" fmla="*/ 1048 h 2903"/>
                <a:gd name="T78" fmla="*/ 2302 w 2905"/>
                <a:gd name="T79" fmla="*/ 993 h 2903"/>
                <a:gd name="T80" fmla="*/ 2209 w 2905"/>
                <a:gd name="T81" fmla="*/ 930 h 2903"/>
                <a:gd name="T82" fmla="*/ 2123 w 2905"/>
                <a:gd name="T83" fmla="*/ 859 h 2903"/>
                <a:gd name="T84" fmla="*/ 2044 w 2905"/>
                <a:gd name="T85" fmla="*/ 780 h 2903"/>
                <a:gd name="T86" fmla="*/ 1974 w 2905"/>
                <a:gd name="T87" fmla="*/ 694 h 2903"/>
                <a:gd name="T88" fmla="*/ 1910 w 2905"/>
                <a:gd name="T89" fmla="*/ 603 h 2903"/>
                <a:gd name="T90" fmla="*/ 1857 w 2905"/>
                <a:gd name="T91" fmla="*/ 504 h 2903"/>
                <a:gd name="T92" fmla="*/ 1813 w 2905"/>
                <a:gd name="T93" fmla="*/ 399 h 2903"/>
                <a:gd name="T94" fmla="*/ 1780 w 2905"/>
                <a:gd name="T95" fmla="*/ 289 h 2903"/>
                <a:gd name="T96" fmla="*/ 1757 w 2905"/>
                <a:gd name="T97" fmla="*/ 178 h 2903"/>
                <a:gd name="T98" fmla="*/ 1744 w 2905"/>
                <a:gd name="T99" fmla="*/ 60 h 2903"/>
                <a:gd name="T100" fmla="*/ 1744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174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4" y="150"/>
                  </a:lnTo>
                  <a:lnTo>
                    <a:pt x="9" y="223"/>
                  </a:lnTo>
                  <a:lnTo>
                    <a:pt x="17" y="297"/>
                  </a:lnTo>
                  <a:lnTo>
                    <a:pt x="24" y="370"/>
                  </a:lnTo>
                  <a:lnTo>
                    <a:pt x="35" y="441"/>
                  </a:lnTo>
                  <a:lnTo>
                    <a:pt x="46" y="515"/>
                  </a:lnTo>
                  <a:lnTo>
                    <a:pt x="61" y="584"/>
                  </a:lnTo>
                  <a:lnTo>
                    <a:pt x="75" y="656"/>
                  </a:lnTo>
                  <a:lnTo>
                    <a:pt x="92" y="725"/>
                  </a:lnTo>
                  <a:lnTo>
                    <a:pt x="112" y="795"/>
                  </a:lnTo>
                  <a:lnTo>
                    <a:pt x="132" y="863"/>
                  </a:lnTo>
                  <a:lnTo>
                    <a:pt x="154" y="930"/>
                  </a:lnTo>
                  <a:lnTo>
                    <a:pt x="178" y="998"/>
                  </a:lnTo>
                  <a:lnTo>
                    <a:pt x="202" y="1064"/>
                  </a:lnTo>
                  <a:lnTo>
                    <a:pt x="229" y="1130"/>
                  </a:lnTo>
                  <a:lnTo>
                    <a:pt x="257" y="1194"/>
                  </a:lnTo>
                  <a:lnTo>
                    <a:pt x="288" y="1258"/>
                  </a:lnTo>
                  <a:lnTo>
                    <a:pt x="319" y="1322"/>
                  </a:lnTo>
                  <a:lnTo>
                    <a:pt x="352" y="1385"/>
                  </a:lnTo>
                  <a:lnTo>
                    <a:pt x="385" y="1445"/>
                  </a:lnTo>
                  <a:lnTo>
                    <a:pt x="422" y="1506"/>
                  </a:lnTo>
                  <a:lnTo>
                    <a:pt x="458" y="1564"/>
                  </a:lnTo>
                  <a:lnTo>
                    <a:pt x="497" y="1623"/>
                  </a:lnTo>
                  <a:lnTo>
                    <a:pt x="537" y="1681"/>
                  </a:lnTo>
                  <a:lnTo>
                    <a:pt x="577" y="1738"/>
                  </a:lnTo>
                  <a:lnTo>
                    <a:pt x="621" y="1793"/>
                  </a:lnTo>
                  <a:lnTo>
                    <a:pt x="663" y="1846"/>
                  </a:lnTo>
                  <a:lnTo>
                    <a:pt x="709" y="1899"/>
                  </a:lnTo>
                  <a:lnTo>
                    <a:pt x="755" y="1952"/>
                  </a:lnTo>
                  <a:lnTo>
                    <a:pt x="802" y="2004"/>
                  </a:lnTo>
                  <a:lnTo>
                    <a:pt x="852" y="2053"/>
                  </a:lnTo>
                  <a:lnTo>
                    <a:pt x="901" y="2103"/>
                  </a:lnTo>
                  <a:lnTo>
                    <a:pt x="953" y="2148"/>
                  </a:lnTo>
                  <a:lnTo>
                    <a:pt x="1004" y="2196"/>
                  </a:lnTo>
                  <a:lnTo>
                    <a:pt x="1057" y="2240"/>
                  </a:lnTo>
                  <a:lnTo>
                    <a:pt x="1112" y="2284"/>
                  </a:lnTo>
                  <a:lnTo>
                    <a:pt x="1167" y="2326"/>
                  </a:lnTo>
                  <a:lnTo>
                    <a:pt x="1224" y="2368"/>
                  </a:lnTo>
                  <a:lnTo>
                    <a:pt x="1280" y="2408"/>
                  </a:lnTo>
                  <a:lnTo>
                    <a:pt x="1339" y="2447"/>
                  </a:lnTo>
                  <a:lnTo>
                    <a:pt x="1399" y="2484"/>
                  </a:lnTo>
                  <a:lnTo>
                    <a:pt x="1460" y="2518"/>
                  </a:lnTo>
                  <a:lnTo>
                    <a:pt x="1520" y="2553"/>
                  </a:lnTo>
                  <a:lnTo>
                    <a:pt x="1583" y="2586"/>
                  </a:lnTo>
                  <a:lnTo>
                    <a:pt x="1645" y="2617"/>
                  </a:lnTo>
                  <a:lnTo>
                    <a:pt x="1709" y="2647"/>
                  </a:lnTo>
                  <a:lnTo>
                    <a:pt x="1775" y="2676"/>
                  </a:lnTo>
                  <a:lnTo>
                    <a:pt x="1839" y="2702"/>
                  </a:lnTo>
                  <a:lnTo>
                    <a:pt x="1907" y="2727"/>
                  </a:lnTo>
                  <a:lnTo>
                    <a:pt x="1973" y="2751"/>
                  </a:lnTo>
                  <a:lnTo>
                    <a:pt x="2040" y="2773"/>
                  </a:lnTo>
                  <a:lnTo>
                    <a:pt x="2110" y="2793"/>
                  </a:lnTo>
                  <a:lnTo>
                    <a:pt x="2180" y="2811"/>
                  </a:lnTo>
                  <a:lnTo>
                    <a:pt x="2249" y="2830"/>
                  </a:lnTo>
                  <a:lnTo>
                    <a:pt x="2319" y="2844"/>
                  </a:lnTo>
                  <a:lnTo>
                    <a:pt x="2390" y="2859"/>
                  </a:lnTo>
                  <a:lnTo>
                    <a:pt x="2462" y="2870"/>
                  </a:lnTo>
                  <a:lnTo>
                    <a:pt x="2535" y="2881"/>
                  </a:lnTo>
                  <a:lnTo>
                    <a:pt x="2608" y="2888"/>
                  </a:lnTo>
                  <a:lnTo>
                    <a:pt x="2681" y="2896"/>
                  </a:lnTo>
                  <a:lnTo>
                    <a:pt x="2755" y="2899"/>
                  </a:lnTo>
                  <a:lnTo>
                    <a:pt x="2830" y="2903"/>
                  </a:lnTo>
                  <a:lnTo>
                    <a:pt x="2905" y="2903"/>
                  </a:lnTo>
                  <a:lnTo>
                    <a:pt x="2905" y="1161"/>
                  </a:lnTo>
                  <a:lnTo>
                    <a:pt x="2905" y="1161"/>
                  </a:lnTo>
                  <a:lnTo>
                    <a:pt x="2844" y="1159"/>
                  </a:lnTo>
                  <a:lnTo>
                    <a:pt x="2786" y="1156"/>
                  </a:lnTo>
                  <a:lnTo>
                    <a:pt x="2727" y="1148"/>
                  </a:lnTo>
                  <a:lnTo>
                    <a:pt x="2670" y="1137"/>
                  </a:lnTo>
                  <a:lnTo>
                    <a:pt x="2614" y="1125"/>
                  </a:lnTo>
                  <a:lnTo>
                    <a:pt x="2559" y="1110"/>
                  </a:lnTo>
                  <a:lnTo>
                    <a:pt x="2506" y="1092"/>
                  </a:lnTo>
                  <a:lnTo>
                    <a:pt x="2452" y="1070"/>
                  </a:lnTo>
                  <a:lnTo>
                    <a:pt x="2401" y="1048"/>
                  </a:lnTo>
                  <a:lnTo>
                    <a:pt x="2350" y="1022"/>
                  </a:lnTo>
                  <a:lnTo>
                    <a:pt x="2302" y="993"/>
                  </a:lnTo>
                  <a:lnTo>
                    <a:pt x="2255" y="963"/>
                  </a:lnTo>
                  <a:lnTo>
                    <a:pt x="2209" y="930"/>
                  </a:lnTo>
                  <a:lnTo>
                    <a:pt x="2165" y="896"/>
                  </a:lnTo>
                  <a:lnTo>
                    <a:pt x="2123" y="859"/>
                  </a:lnTo>
                  <a:lnTo>
                    <a:pt x="2082" y="821"/>
                  </a:lnTo>
                  <a:lnTo>
                    <a:pt x="2044" y="780"/>
                  </a:lnTo>
                  <a:lnTo>
                    <a:pt x="2007" y="738"/>
                  </a:lnTo>
                  <a:lnTo>
                    <a:pt x="1974" y="694"/>
                  </a:lnTo>
                  <a:lnTo>
                    <a:pt x="1941" y="650"/>
                  </a:lnTo>
                  <a:lnTo>
                    <a:pt x="1910" y="603"/>
                  </a:lnTo>
                  <a:lnTo>
                    <a:pt x="1883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5" y="346"/>
                  </a:lnTo>
                  <a:lnTo>
                    <a:pt x="1780" y="289"/>
                  </a:lnTo>
                  <a:lnTo>
                    <a:pt x="1766" y="234"/>
                  </a:lnTo>
                  <a:lnTo>
                    <a:pt x="1757" y="178"/>
                  </a:lnTo>
                  <a:lnTo>
                    <a:pt x="1749" y="119"/>
                  </a:lnTo>
                  <a:lnTo>
                    <a:pt x="1744" y="60"/>
                  </a:lnTo>
                  <a:lnTo>
                    <a:pt x="1744" y="0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57" name="Freeform: Shape 20"/>
            <p:cNvSpPr/>
            <p:nvPr/>
          </p:nvSpPr>
          <p:spPr bwMode="auto">
            <a:xfrm>
              <a:off x="3213034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6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6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58" name="Freeform: Shape 23"/>
            <p:cNvSpPr/>
            <p:nvPr/>
          </p:nvSpPr>
          <p:spPr bwMode="auto">
            <a:xfrm>
              <a:off x="7623216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5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5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Freeform: Shape 25"/>
            <p:cNvSpPr/>
            <p:nvPr/>
          </p:nvSpPr>
          <p:spPr bwMode="auto">
            <a:xfrm>
              <a:off x="4996251" y="2169467"/>
              <a:ext cx="1575297" cy="1575295"/>
            </a:xfrm>
            <a:custGeom>
              <a:avLst/>
              <a:gdLst>
                <a:gd name="T0" fmla="*/ 0 w 2905"/>
                <a:gd name="T1" fmla="*/ 1742 h 2903"/>
                <a:gd name="T2" fmla="*/ 61 w 2905"/>
                <a:gd name="T3" fmla="*/ 1744 h 2903"/>
                <a:gd name="T4" fmla="*/ 178 w 2905"/>
                <a:gd name="T5" fmla="*/ 1755 h 2903"/>
                <a:gd name="T6" fmla="*/ 291 w 2905"/>
                <a:gd name="T7" fmla="*/ 1778 h 2903"/>
                <a:gd name="T8" fmla="*/ 399 w 2905"/>
                <a:gd name="T9" fmla="*/ 1811 h 2903"/>
                <a:gd name="T10" fmla="*/ 504 w 2905"/>
                <a:gd name="T11" fmla="*/ 1855 h 2903"/>
                <a:gd name="T12" fmla="*/ 603 w 2905"/>
                <a:gd name="T13" fmla="*/ 1910 h 2903"/>
                <a:gd name="T14" fmla="*/ 696 w 2905"/>
                <a:gd name="T15" fmla="*/ 1973 h 2903"/>
                <a:gd name="T16" fmla="*/ 782 w 2905"/>
                <a:gd name="T17" fmla="*/ 2044 h 2903"/>
                <a:gd name="T18" fmla="*/ 861 w 2905"/>
                <a:gd name="T19" fmla="*/ 2123 h 2903"/>
                <a:gd name="T20" fmla="*/ 931 w 2905"/>
                <a:gd name="T21" fmla="*/ 2209 h 2903"/>
                <a:gd name="T22" fmla="*/ 995 w 2905"/>
                <a:gd name="T23" fmla="*/ 2300 h 2903"/>
                <a:gd name="T24" fmla="*/ 1048 w 2905"/>
                <a:gd name="T25" fmla="*/ 2399 h 2903"/>
                <a:gd name="T26" fmla="*/ 1092 w 2905"/>
                <a:gd name="T27" fmla="*/ 2504 h 2903"/>
                <a:gd name="T28" fmla="*/ 1125 w 2905"/>
                <a:gd name="T29" fmla="*/ 2614 h 2903"/>
                <a:gd name="T30" fmla="*/ 1148 w 2905"/>
                <a:gd name="T31" fmla="*/ 2725 h 2903"/>
                <a:gd name="T32" fmla="*/ 1161 w 2905"/>
                <a:gd name="T33" fmla="*/ 2843 h 2903"/>
                <a:gd name="T34" fmla="*/ 2905 w 2905"/>
                <a:gd name="T35" fmla="*/ 2903 h 2903"/>
                <a:gd name="T36" fmla="*/ 2903 w 2905"/>
                <a:gd name="T37" fmla="*/ 2828 h 2903"/>
                <a:gd name="T38" fmla="*/ 2896 w 2905"/>
                <a:gd name="T39" fmla="*/ 2680 h 2903"/>
                <a:gd name="T40" fmla="*/ 2881 w 2905"/>
                <a:gd name="T41" fmla="*/ 2533 h 2903"/>
                <a:gd name="T42" fmla="*/ 2859 w 2905"/>
                <a:gd name="T43" fmla="*/ 2388 h 2903"/>
                <a:gd name="T44" fmla="*/ 2830 w 2905"/>
                <a:gd name="T45" fmla="*/ 2247 h 2903"/>
                <a:gd name="T46" fmla="*/ 2793 w 2905"/>
                <a:gd name="T47" fmla="*/ 2108 h 2903"/>
                <a:gd name="T48" fmla="*/ 2751 w 2905"/>
                <a:gd name="T49" fmla="*/ 1973 h 2903"/>
                <a:gd name="T50" fmla="*/ 2703 w 2905"/>
                <a:gd name="T51" fmla="*/ 1839 h 2903"/>
                <a:gd name="T52" fmla="*/ 2648 w 2905"/>
                <a:gd name="T53" fmla="*/ 1709 h 2903"/>
                <a:gd name="T54" fmla="*/ 2586 w 2905"/>
                <a:gd name="T55" fmla="*/ 1581 h 2903"/>
                <a:gd name="T56" fmla="*/ 2520 w 2905"/>
                <a:gd name="T57" fmla="*/ 1458 h 2903"/>
                <a:gd name="T58" fmla="*/ 2447 w 2905"/>
                <a:gd name="T59" fmla="*/ 1339 h 2903"/>
                <a:gd name="T60" fmla="*/ 2368 w 2905"/>
                <a:gd name="T61" fmla="*/ 1222 h 2903"/>
                <a:gd name="T62" fmla="*/ 2284 w 2905"/>
                <a:gd name="T63" fmla="*/ 1110 h 2903"/>
                <a:gd name="T64" fmla="*/ 2196 w 2905"/>
                <a:gd name="T65" fmla="*/ 1004 h 2903"/>
                <a:gd name="T66" fmla="*/ 2103 w 2905"/>
                <a:gd name="T67" fmla="*/ 899 h 2903"/>
                <a:gd name="T68" fmla="*/ 2004 w 2905"/>
                <a:gd name="T69" fmla="*/ 800 h 2903"/>
                <a:gd name="T70" fmla="*/ 1901 w 2905"/>
                <a:gd name="T71" fmla="*/ 707 h 2903"/>
                <a:gd name="T72" fmla="*/ 1793 w 2905"/>
                <a:gd name="T73" fmla="*/ 619 h 2903"/>
                <a:gd name="T74" fmla="*/ 1681 w 2905"/>
                <a:gd name="T75" fmla="*/ 535 h 2903"/>
                <a:gd name="T76" fmla="*/ 1566 w 2905"/>
                <a:gd name="T77" fmla="*/ 456 h 2903"/>
                <a:gd name="T78" fmla="*/ 1445 w 2905"/>
                <a:gd name="T79" fmla="*/ 385 h 2903"/>
                <a:gd name="T80" fmla="*/ 1322 w 2905"/>
                <a:gd name="T81" fmla="*/ 317 h 2903"/>
                <a:gd name="T82" fmla="*/ 1196 w 2905"/>
                <a:gd name="T83" fmla="*/ 256 h 2903"/>
                <a:gd name="T84" fmla="*/ 1066 w 2905"/>
                <a:gd name="T85" fmla="*/ 201 h 2903"/>
                <a:gd name="T86" fmla="*/ 932 w 2905"/>
                <a:gd name="T87" fmla="*/ 152 h 2903"/>
                <a:gd name="T88" fmla="*/ 795 w 2905"/>
                <a:gd name="T89" fmla="*/ 110 h 2903"/>
                <a:gd name="T90" fmla="*/ 656 w 2905"/>
                <a:gd name="T91" fmla="*/ 73 h 2903"/>
                <a:gd name="T92" fmla="*/ 515 w 2905"/>
                <a:gd name="T93" fmla="*/ 44 h 2903"/>
                <a:gd name="T94" fmla="*/ 370 w 2905"/>
                <a:gd name="T95" fmla="*/ 22 h 2903"/>
                <a:gd name="T96" fmla="*/ 224 w 2905"/>
                <a:gd name="T97" fmla="*/ 7 h 2903"/>
                <a:gd name="T98" fmla="*/ 75 w 2905"/>
                <a:gd name="T99" fmla="*/ 0 h 2903"/>
                <a:gd name="T100" fmla="*/ 0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61" y="1744"/>
                  </a:lnTo>
                  <a:lnTo>
                    <a:pt x="119" y="1747"/>
                  </a:lnTo>
                  <a:lnTo>
                    <a:pt x="178" y="1755"/>
                  </a:lnTo>
                  <a:lnTo>
                    <a:pt x="235" y="1766"/>
                  </a:lnTo>
                  <a:lnTo>
                    <a:pt x="291" y="1778"/>
                  </a:lnTo>
                  <a:lnTo>
                    <a:pt x="346" y="1793"/>
                  </a:lnTo>
                  <a:lnTo>
                    <a:pt x="399" y="1811"/>
                  </a:lnTo>
                  <a:lnTo>
                    <a:pt x="453" y="1833"/>
                  </a:lnTo>
                  <a:lnTo>
                    <a:pt x="504" y="1855"/>
                  </a:lnTo>
                  <a:lnTo>
                    <a:pt x="555" y="1881"/>
                  </a:lnTo>
                  <a:lnTo>
                    <a:pt x="603" y="1910"/>
                  </a:lnTo>
                  <a:lnTo>
                    <a:pt x="650" y="1940"/>
                  </a:lnTo>
                  <a:lnTo>
                    <a:pt x="696" y="1973"/>
                  </a:lnTo>
                  <a:lnTo>
                    <a:pt x="740" y="2007"/>
                  </a:lnTo>
                  <a:lnTo>
                    <a:pt x="782" y="2044"/>
                  </a:lnTo>
                  <a:lnTo>
                    <a:pt x="823" y="2082"/>
                  </a:lnTo>
                  <a:lnTo>
                    <a:pt x="861" y="2123"/>
                  </a:lnTo>
                  <a:lnTo>
                    <a:pt x="898" y="2165"/>
                  </a:lnTo>
                  <a:lnTo>
                    <a:pt x="931" y="2209"/>
                  </a:lnTo>
                  <a:lnTo>
                    <a:pt x="964" y="2253"/>
                  </a:lnTo>
                  <a:lnTo>
                    <a:pt x="995" y="2300"/>
                  </a:lnTo>
                  <a:lnTo>
                    <a:pt x="1022" y="2350"/>
                  </a:lnTo>
                  <a:lnTo>
                    <a:pt x="1048" y="2399"/>
                  </a:lnTo>
                  <a:lnTo>
                    <a:pt x="1072" y="2451"/>
                  </a:lnTo>
                  <a:lnTo>
                    <a:pt x="1092" y="2504"/>
                  </a:lnTo>
                  <a:lnTo>
                    <a:pt x="1110" y="2557"/>
                  </a:lnTo>
                  <a:lnTo>
                    <a:pt x="1125" y="2614"/>
                  </a:lnTo>
                  <a:lnTo>
                    <a:pt x="1139" y="2669"/>
                  </a:lnTo>
                  <a:lnTo>
                    <a:pt x="1148" y="2725"/>
                  </a:lnTo>
                  <a:lnTo>
                    <a:pt x="1156" y="2784"/>
                  </a:lnTo>
                  <a:lnTo>
                    <a:pt x="1161" y="2843"/>
                  </a:lnTo>
                  <a:lnTo>
                    <a:pt x="1161" y="2903"/>
                  </a:lnTo>
                  <a:lnTo>
                    <a:pt x="2905" y="2903"/>
                  </a:lnTo>
                  <a:lnTo>
                    <a:pt x="2905" y="2903"/>
                  </a:lnTo>
                  <a:lnTo>
                    <a:pt x="2903" y="2828"/>
                  </a:lnTo>
                  <a:lnTo>
                    <a:pt x="2901" y="2753"/>
                  </a:lnTo>
                  <a:lnTo>
                    <a:pt x="2896" y="2680"/>
                  </a:lnTo>
                  <a:lnTo>
                    <a:pt x="2888" y="2606"/>
                  </a:lnTo>
                  <a:lnTo>
                    <a:pt x="2881" y="2533"/>
                  </a:lnTo>
                  <a:lnTo>
                    <a:pt x="2870" y="2462"/>
                  </a:lnTo>
                  <a:lnTo>
                    <a:pt x="2859" y="2388"/>
                  </a:lnTo>
                  <a:lnTo>
                    <a:pt x="2844" y="2319"/>
                  </a:lnTo>
                  <a:lnTo>
                    <a:pt x="2830" y="2247"/>
                  </a:lnTo>
                  <a:lnTo>
                    <a:pt x="2813" y="2178"/>
                  </a:lnTo>
                  <a:lnTo>
                    <a:pt x="2793" y="2108"/>
                  </a:lnTo>
                  <a:lnTo>
                    <a:pt x="2773" y="2040"/>
                  </a:lnTo>
                  <a:lnTo>
                    <a:pt x="2751" y="1973"/>
                  </a:lnTo>
                  <a:lnTo>
                    <a:pt x="2727" y="1905"/>
                  </a:lnTo>
                  <a:lnTo>
                    <a:pt x="2703" y="1839"/>
                  </a:lnTo>
                  <a:lnTo>
                    <a:pt x="2676" y="1773"/>
                  </a:lnTo>
                  <a:lnTo>
                    <a:pt x="2648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20" y="1458"/>
                  </a:lnTo>
                  <a:lnTo>
                    <a:pt x="2483" y="1397"/>
                  </a:lnTo>
                  <a:lnTo>
                    <a:pt x="2447" y="1339"/>
                  </a:lnTo>
                  <a:lnTo>
                    <a:pt x="2408" y="1280"/>
                  </a:lnTo>
                  <a:lnTo>
                    <a:pt x="2368" y="1222"/>
                  </a:lnTo>
                  <a:lnTo>
                    <a:pt x="2328" y="1165"/>
                  </a:lnTo>
                  <a:lnTo>
                    <a:pt x="2284" y="1110"/>
                  </a:lnTo>
                  <a:lnTo>
                    <a:pt x="2242" y="1057"/>
                  </a:lnTo>
                  <a:lnTo>
                    <a:pt x="2196" y="1004"/>
                  </a:lnTo>
                  <a:lnTo>
                    <a:pt x="2150" y="951"/>
                  </a:lnTo>
                  <a:lnTo>
                    <a:pt x="2103" y="899"/>
                  </a:lnTo>
                  <a:lnTo>
                    <a:pt x="2053" y="850"/>
                  </a:lnTo>
                  <a:lnTo>
                    <a:pt x="2004" y="800"/>
                  </a:lnTo>
                  <a:lnTo>
                    <a:pt x="1952" y="755"/>
                  </a:lnTo>
                  <a:lnTo>
                    <a:pt x="1901" y="707"/>
                  </a:lnTo>
                  <a:lnTo>
                    <a:pt x="1848" y="663"/>
                  </a:lnTo>
                  <a:lnTo>
                    <a:pt x="1793" y="619"/>
                  </a:lnTo>
                  <a:lnTo>
                    <a:pt x="1738" y="577"/>
                  </a:lnTo>
                  <a:lnTo>
                    <a:pt x="1681" y="535"/>
                  </a:lnTo>
                  <a:lnTo>
                    <a:pt x="1625" y="495"/>
                  </a:lnTo>
                  <a:lnTo>
                    <a:pt x="1566" y="456"/>
                  </a:lnTo>
                  <a:lnTo>
                    <a:pt x="1506" y="419"/>
                  </a:lnTo>
                  <a:lnTo>
                    <a:pt x="1445" y="385"/>
                  </a:lnTo>
                  <a:lnTo>
                    <a:pt x="1385" y="350"/>
                  </a:lnTo>
                  <a:lnTo>
                    <a:pt x="1322" y="317"/>
                  </a:lnTo>
                  <a:lnTo>
                    <a:pt x="1260" y="286"/>
                  </a:lnTo>
                  <a:lnTo>
                    <a:pt x="1196" y="256"/>
                  </a:lnTo>
                  <a:lnTo>
                    <a:pt x="1130" y="227"/>
                  </a:lnTo>
                  <a:lnTo>
                    <a:pt x="1066" y="201"/>
                  </a:lnTo>
                  <a:lnTo>
                    <a:pt x="998" y="176"/>
                  </a:lnTo>
                  <a:lnTo>
                    <a:pt x="932" y="152"/>
                  </a:lnTo>
                  <a:lnTo>
                    <a:pt x="865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6" y="73"/>
                  </a:lnTo>
                  <a:lnTo>
                    <a:pt x="586" y="59"/>
                  </a:lnTo>
                  <a:lnTo>
                    <a:pt x="515" y="44"/>
                  </a:lnTo>
                  <a:lnTo>
                    <a:pt x="443" y="33"/>
                  </a:lnTo>
                  <a:lnTo>
                    <a:pt x="370" y="22"/>
                  </a:lnTo>
                  <a:lnTo>
                    <a:pt x="297" y="15"/>
                  </a:lnTo>
                  <a:lnTo>
                    <a:pt x="224" y="7"/>
                  </a:lnTo>
                  <a:lnTo>
                    <a:pt x="150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0" name="Freeform: Shape 26"/>
            <p:cNvSpPr/>
            <p:nvPr/>
          </p:nvSpPr>
          <p:spPr bwMode="auto">
            <a:xfrm>
              <a:off x="5417452" y="3285940"/>
              <a:ext cx="1362143" cy="510803"/>
            </a:xfrm>
            <a:custGeom>
              <a:avLst/>
              <a:gdLst>
                <a:gd name="T0" fmla="*/ 2032 w 2032"/>
                <a:gd name="T1" fmla="*/ 762 h 762"/>
                <a:gd name="T2" fmla="*/ 1016 w 2032"/>
                <a:gd name="T3" fmla="*/ 0 h 762"/>
                <a:gd name="T4" fmla="*/ 0 w 2032"/>
                <a:gd name="T5" fmla="*/ 762 h 762"/>
                <a:gd name="T6" fmla="*/ 2032 w 2032"/>
                <a:gd name="T7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2" h="762">
                  <a:moveTo>
                    <a:pt x="2032" y="762"/>
                  </a:moveTo>
                  <a:lnTo>
                    <a:pt x="1016" y="0"/>
                  </a:lnTo>
                  <a:lnTo>
                    <a:pt x="0" y="762"/>
                  </a:lnTo>
                  <a:lnTo>
                    <a:pt x="2032" y="76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1" name="组合 1"/>
          <p:cNvGrpSpPr/>
          <p:nvPr/>
        </p:nvGrpSpPr>
        <p:grpSpPr>
          <a:xfrm rot="19569396">
            <a:off x="-66436" y="5824"/>
            <a:ext cx="1193616" cy="933901"/>
            <a:chOff x="3213034" y="2169467"/>
            <a:chExt cx="5770984" cy="3149507"/>
          </a:xfrm>
        </p:grpSpPr>
        <p:sp>
          <p:nvSpPr>
            <p:cNvPr id="62" name="Oval 32"/>
            <p:cNvSpPr/>
            <p:nvPr/>
          </p:nvSpPr>
          <p:spPr>
            <a:xfrm>
              <a:off x="6650647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Oval 30"/>
            <p:cNvSpPr/>
            <p:nvPr/>
          </p:nvSpPr>
          <p:spPr>
            <a:xfrm>
              <a:off x="4444881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Freeform: Shape 13"/>
            <p:cNvSpPr/>
            <p:nvPr/>
          </p:nvSpPr>
          <p:spPr bwMode="auto">
            <a:xfrm>
              <a:off x="5625502" y="2169467"/>
              <a:ext cx="1575298" cy="1575295"/>
            </a:xfrm>
            <a:custGeom>
              <a:avLst/>
              <a:gdLst>
                <a:gd name="T0" fmla="*/ 2905 w 2905"/>
                <a:gd name="T1" fmla="*/ 0 h 2903"/>
                <a:gd name="T2" fmla="*/ 2830 w 2905"/>
                <a:gd name="T3" fmla="*/ 0 h 2903"/>
                <a:gd name="T4" fmla="*/ 2681 w 2905"/>
                <a:gd name="T5" fmla="*/ 7 h 2903"/>
                <a:gd name="T6" fmla="*/ 2535 w 2905"/>
                <a:gd name="T7" fmla="*/ 22 h 2903"/>
                <a:gd name="T8" fmla="*/ 2390 w 2905"/>
                <a:gd name="T9" fmla="*/ 44 h 2903"/>
                <a:gd name="T10" fmla="*/ 2249 w 2905"/>
                <a:gd name="T11" fmla="*/ 73 h 2903"/>
                <a:gd name="T12" fmla="*/ 2110 w 2905"/>
                <a:gd name="T13" fmla="*/ 110 h 2903"/>
                <a:gd name="T14" fmla="*/ 1973 w 2905"/>
                <a:gd name="T15" fmla="*/ 152 h 2903"/>
                <a:gd name="T16" fmla="*/ 1839 w 2905"/>
                <a:gd name="T17" fmla="*/ 201 h 2903"/>
                <a:gd name="T18" fmla="*/ 1709 w 2905"/>
                <a:gd name="T19" fmla="*/ 256 h 2903"/>
                <a:gd name="T20" fmla="*/ 1583 w 2905"/>
                <a:gd name="T21" fmla="*/ 317 h 2903"/>
                <a:gd name="T22" fmla="*/ 1460 w 2905"/>
                <a:gd name="T23" fmla="*/ 385 h 2903"/>
                <a:gd name="T24" fmla="*/ 1339 w 2905"/>
                <a:gd name="T25" fmla="*/ 456 h 2903"/>
                <a:gd name="T26" fmla="*/ 1224 w 2905"/>
                <a:gd name="T27" fmla="*/ 535 h 2903"/>
                <a:gd name="T28" fmla="*/ 1112 w 2905"/>
                <a:gd name="T29" fmla="*/ 619 h 2903"/>
                <a:gd name="T30" fmla="*/ 1004 w 2905"/>
                <a:gd name="T31" fmla="*/ 707 h 2903"/>
                <a:gd name="T32" fmla="*/ 901 w 2905"/>
                <a:gd name="T33" fmla="*/ 800 h 2903"/>
                <a:gd name="T34" fmla="*/ 802 w 2905"/>
                <a:gd name="T35" fmla="*/ 899 h 2903"/>
                <a:gd name="T36" fmla="*/ 709 w 2905"/>
                <a:gd name="T37" fmla="*/ 1004 h 2903"/>
                <a:gd name="T38" fmla="*/ 621 w 2905"/>
                <a:gd name="T39" fmla="*/ 1110 h 2903"/>
                <a:gd name="T40" fmla="*/ 537 w 2905"/>
                <a:gd name="T41" fmla="*/ 1222 h 2903"/>
                <a:gd name="T42" fmla="*/ 458 w 2905"/>
                <a:gd name="T43" fmla="*/ 1339 h 2903"/>
                <a:gd name="T44" fmla="*/ 385 w 2905"/>
                <a:gd name="T45" fmla="*/ 1458 h 2903"/>
                <a:gd name="T46" fmla="*/ 319 w 2905"/>
                <a:gd name="T47" fmla="*/ 1581 h 2903"/>
                <a:gd name="T48" fmla="*/ 257 w 2905"/>
                <a:gd name="T49" fmla="*/ 1709 h 2903"/>
                <a:gd name="T50" fmla="*/ 202 w 2905"/>
                <a:gd name="T51" fmla="*/ 1839 h 2903"/>
                <a:gd name="T52" fmla="*/ 154 w 2905"/>
                <a:gd name="T53" fmla="*/ 1973 h 2903"/>
                <a:gd name="T54" fmla="*/ 112 w 2905"/>
                <a:gd name="T55" fmla="*/ 2108 h 2903"/>
                <a:gd name="T56" fmla="*/ 75 w 2905"/>
                <a:gd name="T57" fmla="*/ 2247 h 2903"/>
                <a:gd name="T58" fmla="*/ 46 w 2905"/>
                <a:gd name="T59" fmla="*/ 2388 h 2903"/>
                <a:gd name="T60" fmla="*/ 24 w 2905"/>
                <a:gd name="T61" fmla="*/ 2533 h 2903"/>
                <a:gd name="T62" fmla="*/ 9 w 2905"/>
                <a:gd name="T63" fmla="*/ 2680 h 2903"/>
                <a:gd name="T64" fmla="*/ 2 w 2905"/>
                <a:gd name="T65" fmla="*/ 2828 h 2903"/>
                <a:gd name="T66" fmla="*/ 1744 w 2905"/>
                <a:gd name="T67" fmla="*/ 2903 h 2903"/>
                <a:gd name="T68" fmla="*/ 1744 w 2905"/>
                <a:gd name="T69" fmla="*/ 2843 h 2903"/>
                <a:gd name="T70" fmla="*/ 1757 w 2905"/>
                <a:gd name="T71" fmla="*/ 2725 h 2903"/>
                <a:gd name="T72" fmla="*/ 1780 w 2905"/>
                <a:gd name="T73" fmla="*/ 2614 h 2903"/>
                <a:gd name="T74" fmla="*/ 1813 w 2905"/>
                <a:gd name="T75" fmla="*/ 2504 h 2903"/>
                <a:gd name="T76" fmla="*/ 1857 w 2905"/>
                <a:gd name="T77" fmla="*/ 2399 h 2903"/>
                <a:gd name="T78" fmla="*/ 1910 w 2905"/>
                <a:gd name="T79" fmla="*/ 2300 h 2903"/>
                <a:gd name="T80" fmla="*/ 1974 w 2905"/>
                <a:gd name="T81" fmla="*/ 2209 h 2903"/>
                <a:gd name="T82" fmla="*/ 2044 w 2905"/>
                <a:gd name="T83" fmla="*/ 2123 h 2903"/>
                <a:gd name="T84" fmla="*/ 2123 w 2905"/>
                <a:gd name="T85" fmla="*/ 2044 h 2903"/>
                <a:gd name="T86" fmla="*/ 2209 w 2905"/>
                <a:gd name="T87" fmla="*/ 1973 h 2903"/>
                <a:gd name="T88" fmla="*/ 2302 w 2905"/>
                <a:gd name="T89" fmla="*/ 1910 h 2903"/>
                <a:gd name="T90" fmla="*/ 2401 w 2905"/>
                <a:gd name="T91" fmla="*/ 1855 h 2903"/>
                <a:gd name="T92" fmla="*/ 2506 w 2905"/>
                <a:gd name="T93" fmla="*/ 1811 h 2903"/>
                <a:gd name="T94" fmla="*/ 2614 w 2905"/>
                <a:gd name="T95" fmla="*/ 1778 h 2903"/>
                <a:gd name="T96" fmla="*/ 2727 w 2905"/>
                <a:gd name="T97" fmla="*/ 1755 h 2903"/>
                <a:gd name="T98" fmla="*/ 2844 w 2905"/>
                <a:gd name="T99" fmla="*/ 1744 h 2903"/>
                <a:gd name="T100" fmla="*/ 2905 w 2905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2905" y="1742"/>
                  </a:moveTo>
                  <a:lnTo>
                    <a:pt x="2905" y="0"/>
                  </a:lnTo>
                  <a:lnTo>
                    <a:pt x="2905" y="0"/>
                  </a:lnTo>
                  <a:lnTo>
                    <a:pt x="2830" y="0"/>
                  </a:lnTo>
                  <a:lnTo>
                    <a:pt x="2755" y="4"/>
                  </a:lnTo>
                  <a:lnTo>
                    <a:pt x="2681" y="7"/>
                  </a:lnTo>
                  <a:lnTo>
                    <a:pt x="2608" y="15"/>
                  </a:lnTo>
                  <a:lnTo>
                    <a:pt x="2535" y="22"/>
                  </a:lnTo>
                  <a:lnTo>
                    <a:pt x="2462" y="33"/>
                  </a:lnTo>
                  <a:lnTo>
                    <a:pt x="2390" y="44"/>
                  </a:lnTo>
                  <a:lnTo>
                    <a:pt x="2319" y="59"/>
                  </a:lnTo>
                  <a:lnTo>
                    <a:pt x="2249" y="73"/>
                  </a:lnTo>
                  <a:lnTo>
                    <a:pt x="2180" y="92"/>
                  </a:lnTo>
                  <a:lnTo>
                    <a:pt x="2110" y="110"/>
                  </a:lnTo>
                  <a:lnTo>
                    <a:pt x="2040" y="130"/>
                  </a:lnTo>
                  <a:lnTo>
                    <a:pt x="1973" y="152"/>
                  </a:lnTo>
                  <a:lnTo>
                    <a:pt x="1907" y="176"/>
                  </a:lnTo>
                  <a:lnTo>
                    <a:pt x="1839" y="201"/>
                  </a:lnTo>
                  <a:lnTo>
                    <a:pt x="1775" y="227"/>
                  </a:lnTo>
                  <a:lnTo>
                    <a:pt x="1709" y="256"/>
                  </a:lnTo>
                  <a:lnTo>
                    <a:pt x="1645" y="286"/>
                  </a:lnTo>
                  <a:lnTo>
                    <a:pt x="1583" y="317"/>
                  </a:lnTo>
                  <a:lnTo>
                    <a:pt x="1520" y="350"/>
                  </a:lnTo>
                  <a:lnTo>
                    <a:pt x="1460" y="385"/>
                  </a:lnTo>
                  <a:lnTo>
                    <a:pt x="1399" y="419"/>
                  </a:lnTo>
                  <a:lnTo>
                    <a:pt x="1339" y="456"/>
                  </a:lnTo>
                  <a:lnTo>
                    <a:pt x="1280" y="495"/>
                  </a:lnTo>
                  <a:lnTo>
                    <a:pt x="1224" y="535"/>
                  </a:lnTo>
                  <a:lnTo>
                    <a:pt x="1167" y="577"/>
                  </a:lnTo>
                  <a:lnTo>
                    <a:pt x="1112" y="619"/>
                  </a:lnTo>
                  <a:lnTo>
                    <a:pt x="1057" y="663"/>
                  </a:lnTo>
                  <a:lnTo>
                    <a:pt x="1004" y="707"/>
                  </a:lnTo>
                  <a:lnTo>
                    <a:pt x="953" y="755"/>
                  </a:lnTo>
                  <a:lnTo>
                    <a:pt x="901" y="800"/>
                  </a:lnTo>
                  <a:lnTo>
                    <a:pt x="852" y="850"/>
                  </a:lnTo>
                  <a:lnTo>
                    <a:pt x="802" y="899"/>
                  </a:lnTo>
                  <a:lnTo>
                    <a:pt x="755" y="951"/>
                  </a:lnTo>
                  <a:lnTo>
                    <a:pt x="709" y="1004"/>
                  </a:lnTo>
                  <a:lnTo>
                    <a:pt x="663" y="1057"/>
                  </a:lnTo>
                  <a:lnTo>
                    <a:pt x="621" y="1110"/>
                  </a:lnTo>
                  <a:lnTo>
                    <a:pt x="577" y="1165"/>
                  </a:lnTo>
                  <a:lnTo>
                    <a:pt x="537" y="1222"/>
                  </a:lnTo>
                  <a:lnTo>
                    <a:pt x="497" y="1280"/>
                  </a:lnTo>
                  <a:lnTo>
                    <a:pt x="458" y="1339"/>
                  </a:lnTo>
                  <a:lnTo>
                    <a:pt x="422" y="1397"/>
                  </a:lnTo>
                  <a:lnTo>
                    <a:pt x="385" y="1458"/>
                  </a:lnTo>
                  <a:lnTo>
                    <a:pt x="352" y="1518"/>
                  </a:lnTo>
                  <a:lnTo>
                    <a:pt x="319" y="1581"/>
                  </a:lnTo>
                  <a:lnTo>
                    <a:pt x="288" y="1645"/>
                  </a:lnTo>
                  <a:lnTo>
                    <a:pt x="257" y="1709"/>
                  </a:lnTo>
                  <a:lnTo>
                    <a:pt x="229" y="1773"/>
                  </a:lnTo>
                  <a:lnTo>
                    <a:pt x="202" y="1839"/>
                  </a:lnTo>
                  <a:lnTo>
                    <a:pt x="178" y="1905"/>
                  </a:lnTo>
                  <a:lnTo>
                    <a:pt x="154" y="1973"/>
                  </a:lnTo>
                  <a:lnTo>
                    <a:pt x="132" y="2040"/>
                  </a:lnTo>
                  <a:lnTo>
                    <a:pt x="112" y="2108"/>
                  </a:lnTo>
                  <a:lnTo>
                    <a:pt x="92" y="2178"/>
                  </a:lnTo>
                  <a:lnTo>
                    <a:pt x="75" y="2247"/>
                  </a:lnTo>
                  <a:lnTo>
                    <a:pt x="61" y="2319"/>
                  </a:lnTo>
                  <a:lnTo>
                    <a:pt x="46" y="2388"/>
                  </a:lnTo>
                  <a:lnTo>
                    <a:pt x="35" y="2462"/>
                  </a:lnTo>
                  <a:lnTo>
                    <a:pt x="24" y="2533"/>
                  </a:lnTo>
                  <a:lnTo>
                    <a:pt x="17" y="2606"/>
                  </a:lnTo>
                  <a:lnTo>
                    <a:pt x="9" y="2680"/>
                  </a:lnTo>
                  <a:lnTo>
                    <a:pt x="4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4" y="2903"/>
                  </a:lnTo>
                  <a:lnTo>
                    <a:pt x="1744" y="2903"/>
                  </a:lnTo>
                  <a:lnTo>
                    <a:pt x="1744" y="2843"/>
                  </a:lnTo>
                  <a:lnTo>
                    <a:pt x="1749" y="2784"/>
                  </a:lnTo>
                  <a:lnTo>
                    <a:pt x="1757" y="2725"/>
                  </a:lnTo>
                  <a:lnTo>
                    <a:pt x="1766" y="2669"/>
                  </a:lnTo>
                  <a:lnTo>
                    <a:pt x="1780" y="2614"/>
                  </a:lnTo>
                  <a:lnTo>
                    <a:pt x="1795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3" y="2350"/>
                  </a:lnTo>
                  <a:lnTo>
                    <a:pt x="1910" y="2300"/>
                  </a:lnTo>
                  <a:lnTo>
                    <a:pt x="1941" y="2253"/>
                  </a:lnTo>
                  <a:lnTo>
                    <a:pt x="1974" y="2209"/>
                  </a:lnTo>
                  <a:lnTo>
                    <a:pt x="2007" y="2165"/>
                  </a:lnTo>
                  <a:lnTo>
                    <a:pt x="2044" y="2123"/>
                  </a:lnTo>
                  <a:lnTo>
                    <a:pt x="2082" y="2082"/>
                  </a:lnTo>
                  <a:lnTo>
                    <a:pt x="2123" y="2044"/>
                  </a:lnTo>
                  <a:lnTo>
                    <a:pt x="2165" y="2007"/>
                  </a:lnTo>
                  <a:lnTo>
                    <a:pt x="2209" y="1973"/>
                  </a:lnTo>
                  <a:lnTo>
                    <a:pt x="2255" y="1940"/>
                  </a:lnTo>
                  <a:lnTo>
                    <a:pt x="2302" y="1910"/>
                  </a:lnTo>
                  <a:lnTo>
                    <a:pt x="2350" y="1881"/>
                  </a:lnTo>
                  <a:lnTo>
                    <a:pt x="2401" y="1855"/>
                  </a:lnTo>
                  <a:lnTo>
                    <a:pt x="2452" y="1833"/>
                  </a:lnTo>
                  <a:lnTo>
                    <a:pt x="2506" y="1811"/>
                  </a:lnTo>
                  <a:lnTo>
                    <a:pt x="2559" y="1793"/>
                  </a:lnTo>
                  <a:lnTo>
                    <a:pt x="2614" y="1778"/>
                  </a:lnTo>
                  <a:lnTo>
                    <a:pt x="2670" y="1766"/>
                  </a:lnTo>
                  <a:lnTo>
                    <a:pt x="2727" y="1755"/>
                  </a:lnTo>
                  <a:lnTo>
                    <a:pt x="2786" y="1747"/>
                  </a:lnTo>
                  <a:lnTo>
                    <a:pt x="2844" y="1744"/>
                  </a:lnTo>
                  <a:lnTo>
                    <a:pt x="2905" y="1742"/>
                  </a:lnTo>
                  <a:lnTo>
                    <a:pt x="2905" y="1742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Freeform: Shape 14"/>
            <p:cNvSpPr/>
            <p:nvPr/>
          </p:nvSpPr>
          <p:spPr bwMode="auto">
            <a:xfrm>
              <a:off x="7200800" y="2169467"/>
              <a:ext cx="1575298" cy="1575295"/>
            </a:xfrm>
            <a:custGeom>
              <a:avLst/>
              <a:gdLst>
                <a:gd name="T0" fmla="*/ 0 w 2902"/>
                <a:gd name="T1" fmla="*/ 1742 h 2903"/>
                <a:gd name="T2" fmla="*/ 58 w 2902"/>
                <a:gd name="T3" fmla="*/ 1744 h 2903"/>
                <a:gd name="T4" fmla="*/ 176 w 2902"/>
                <a:gd name="T5" fmla="*/ 1755 h 2903"/>
                <a:gd name="T6" fmla="*/ 289 w 2902"/>
                <a:gd name="T7" fmla="*/ 1778 h 2903"/>
                <a:gd name="T8" fmla="*/ 399 w 2902"/>
                <a:gd name="T9" fmla="*/ 1811 h 2903"/>
                <a:gd name="T10" fmla="*/ 503 w 2902"/>
                <a:gd name="T11" fmla="*/ 1855 h 2903"/>
                <a:gd name="T12" fmla="*/ 602 w 2902"/>
                <a:gd name="T13" fmla="*/ 1910 h 2903"/>
                <a:gd name="T14" fmla="*/ 694 w 2902"/>
                <a:gd name="T15" fmla="*/ 1973 h 2903"/>
                <a:gd name="T16" fmla="*/ 780 w 2902"/>
                <a:gd name="T17" fmla="*/ 2044 h 2903"/>
                <a:gd name="T18" fmla="*/ 859 w 2902"/>
                <a:gd name="T19" fmla="*/ 2123 h 2903"/>
                <a:gd name="T20" fmla="*/ 930 w 2902"/>
                <a:gd name="T21" fmla="*/ 2209 h 2903"/>
                <a:gd name="T22" fmla="*/ 992 w 2902"/>
                <a:gd name="T23" fmla="*/ 2300 h 2903"/>
                <a:gd name="T24" fmla="*/ 1045 w 2902"/>
                <a:gd name="T25" fmla="*/ 2399 h 2903"/>
                <a:gd name="T26" fmla="*/ 1089 w 2902"/>
                <a:gd name="T27" fmla="*/ 2504 h 2903"/>
                <a:gd name="T28" fmla="*/ 1124 w 2902"/>
                <a:gd name="T29" fmla="*/ 2614 h 2903"/>
                <a:gd name="T30" fmla="*/ 1148 w 2902"/>
                <a:gd name="T31" fmla="*/ 2725 h 2903"/>
                <a:gd name="T32" fmla="*/ 1159 w 2902"/>
                <a:gd name="T33" fmla="*/ 2843 h 2903"/>
                <a:gd name="T34" fmla="*/ 2902 w 2902"/>
                <a:gd name="T35" fmla="*/ 2903 h 2903"/>
                <a:gd name="T36" fmla="*/ 2900 w 2902"/>
                <a:gd name="T37" fmla="*/ 2828 h 2903"/>
                <a:gd name="T38" fmla="*/ 2893 w 2902"/>
                <a:gd name="T39" fmla="*/ 2680 h 2903"/>
                <a:gd name="T40" fmla="*/ 2879 w 2902"/>
                <a:gd name="T41" fmla="*/ 2533 h 2903"/>
                <a:gd name="T42" fmla="*/ 2857 w 2902"/>
                <a:gd name="T43" fmla="*/ 2388 h 2903"/>
                <a:gd name="T44" fmla="*/ 2827 w 2902"/>
                <a:gd name="T45" fmla="*/ 2247 h 2903"/>
                <a:gd name="T46" fmla="*/ 2792 w 2902"/>
                <a:gd name="T47" fmla="*/ 2108 h 2903"/>
                <a:gd name="T48" fmla="*/ 2750 w 2902"/>
                <a:gd name="T49" fmla="*/ 1973 h 2903"/>
                <a:gd name="T50" fmla="*/ 2701 w 2902"/>
                <a:gd name="T51" fmla="*/ 1839 h 2903"/>
                <a:gd name="T52" fmla="*/ 2646 w 2902"/>
                <a:gd name="T53" fmla="*/ 1709 h 2903"/>
                <a:gd name="T54" fmla="*/ 2586 w 2902"/>
                <a:gd name="T55" fmla="*/ 1581 h 2903"/>
                <a:gd name="T56" fmla="*/ 2518 w 2902"/>
                <a:gd name="T57" fmla="*/ 1458 h 2903"/>
                <a:gd name="T58" fmla="*/ 2445 w 2902"/>
                <a:gd name="T59" fmla="*/ 1339 h 2903"/>
                <a:gd name="T60" fmla="*/ 2368 w 2902"/>
                <a:gd name="T61" fmla="*/ 1222 h 2903"/>
                <a:gd name="T62" fmla="*/ 2283 w 2902"/>
                <a:gd name="T63" fmla="*/ 1110 h 2903"/>
                <a:gd name="T64" fmla="*/ 2194 w 2902"/>
                <a:gd name="T65" fmla="*/ 1004 h 2903"/>
                <a:gd name="T66" fmla="*/ 2100 w 2902"/>
                <a:gd name="T67" fmla="*/ 899 h 2903"/>
                <a:gd name="T68" fmla="*/ 2001 w 2902"/>
                <a:gd name="T69" fmla="*/ 800 h 2903"/>
                <a:gd name="T70" fmla="*/ 1899 w 2902"/>
                <a:gd name="T71" fmla="*/ 707 h 2903"/>
                <a:gd name="T72" fmla="*/ 1791 w 2902"/>
                <a:gd name="T73" fmla="*/ 619 h 2903"/>
                <a:gd name="T74" fmla="*/ 1679 w 2902"/>
                <a:gd name="T75" fmla="*/ 535 h 2903"/>
                <a:gd name="T76" fmla="*/ 1564 w 2902"/>
                <a:gd name="T77" fmla="*/ 456 h 2903"/>
                <a:gd name="T78" fmla="*/ 1445 w 2902"/>
                <a:gd name="T79" fmla="*/ 385 h 2903"/>
                <a:gd name="T80" fmla="*/ 1320 w 2902"/>
                <a:gd name="T81" fmla="*/ 317 h 2903"/>
                <a:gd name="T82" fmla="*/ 1194 w 2902"/>
                <a:gd name="T83" fmla="*/ 256 h 2903"/>
                <a:gd name="T84" fmla="*/ 1064 w 2902"/>
                <a:gd name="T85" fmla="*/ 201 h 2903"/>
                <a:gd name="T86" fmla="*/ 930 w 2902"/>
                <a:gd name="T87" fmla="*/ 152 h 2903"/>
                <a:gd name="T88" fmla="*/ 795 w 2902"/>
                <a:gd name="T89" fmla="*/ 110 h 2903"/>
                <a:gd name="T90" fmla="*/ 655 w 2902"/>
                <a:gd name="T91" fmla="*/ 73 h 2903"/>
                <a:gd name="T92" fmla="*/ 512 w 2902"/>
                <a:gd name="T93" fmla="*/ 44 h 2903"/>
                <a:gd name="T94" fmla="*/ 370 w 2902"/>
                <a:gd name="T95" fmla="*/ 22 h 2903"/>
                <a:gd name="T96" fmla="*/ 223 w 2902"/>
                <a:gd name="T97" fmla="*/ 7 h 2903"/>
                <a:gd name="T98" fmla="*/ 75 w 2902"/>
                <a:gd name="T99" fmla="*/ 0 h 2903"/>
                <a:gd name="T100" fmla="*/ 0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58" y="1744"/>
                  </a:lnTo>
                  <a:lnTo>
                    <a:pt x="119" y="1747"/>
                  </a:lnTo>
                  <a:lnTo>
                    <a:pt x="176" y="1755"/>
                  </a:lnTo>
                  <a:lnTo>
                    <a:pt x="232" y="1766"/>
                  </a:lnTo>
                  <a:lnTo>
                    <a:pt x="289" y="1778"/>
                  </a:lnTo>
                  <a:lnTo>
                    <a:pt x="344" y="1793"/>
                  </a:lnTo>
                  <a:lnTo>
                    <a:pt x="399" y="1811"/>
                  </a:lnTo>
                  <a:lnTo>
                    <a:pt x="452" y="1833"/>
                  </a:lnTo>
                  <a:lnTo>
                    <a:pt x="503" y="1855"/>
                  </a:lnTo>
                  <a:lnTo>
                    <a:pt x="553" y="1881"/>
                  </a:lnTo>
                  <a:lnTo>
                    <a:pt x="602" y="1910"/>
                  </a:lnTo>
                  <a:lnTo>
                    <a:pt x="648" y="1940"/>
                  </a:lnTo>
                  <a:lnTo>
                    <a:pt x="694" y="1973"/>
                  </a:lnTo>
                  <a:lnTo>
                    <a:pt x="738" y="2007"/>
                  </a:lnTo>
                  <a:lnTo>
                    <a:pt x="780" y="2044"/>
                  </a:lnTo>
                  <a:lnTo>
                    <a:pt x="820" y="2082"/>
                  </a:lnTo>
                  <a:lnTo>
                    <a:pt x="859" y="2123"/>
                  </a:lnTo>
                  <a:lnTo>
                    <a:pt x="895" y="2165"/>
                  </a:lnTo>
                  <a:lnTo>
                    <a:pt x="930" y="2209"/>
                  </a:lnTo>
                  <a:lnTo>
                    <a:pt x="963" y="2253"/>
                  </a:lnTo>
                  <a:lnTo>
                    <a:pt x="992" y="2300"/>
                  </a:lnTo>
                  <a:lnTo>
                    <a:pt x="1020" y="2350"/>
                  </a:lnTo>
                  <a:lnTo>
                    <a:pt x="1045" y="2399"/>
                  </a:lnTo>
                  <a:lnTo>
                    <a:pt x="1069" y="2451"/>
                  </a:lnTo>
                  <a:lnTo>
                    <a:pt x="1089" y="2504"/>
                  </a:lnTo>
                  <a:lnTo>
                    <a:pt x="1108" y="2557"/>
                  </a:lnTo>
                  <a:lnTo>
                    <a:pt x="1124" y="2614"/>
                  </a:lnTo>
                  <a:lnTo>
                    <a:pt x="1137" y="2669"/>
                  </a:lnTo>
                  <a:lnTo>
                    <a:pt x="1148" y="2725"/>
                  </a:lnTo>
                  <a:lnTo>
                    <a:pt x="1155" y="2784"/>
                  </a:lnTo>
                  <a:lnTo>
                    <a:pt x="1159" y="2843"/>
                  </a:lnTo>
                  <a:lnTo>
                    <a:pt x="1161" y="2903"/>
                  </a:lnTo>
                  <a:lnTo>
                    <a:pt x="2902" y="2903"/>
                  </a:lnTo>
                  <a:lnTo>
                    <a:pt x="2902" y="2903"/>
                  </a:lnTo>
                  <a:lnTo>
                    <a:pt x="2900" y="2828"/>
                  </a:lnTo>
                  <a:lnTo>
                    <a:pt x="2899" y="2753"/>
                  </a:lnTo>
                  <a:lnTo>
                    <a:pt x="2893" y="2680"/>
                  </a:lnTo>
                  <a:lnTo>
                    <a:pt x="2888" y="2606"/>
                  </a:lnTo>
                  <a:lnTo>
                    <a:pt x="2879" y="2533"/>
                  </a:lnTo>
                  <a:lnTo>
                    <a:pt x="2869" y="2462"/>
                  </a:lnTo>
                  <a:lnTo>
                    <a:pt x="2857" y="2388"/>
                  </a:lnTo>
                  <a:lnTo>
                    <a:pt x="2844" y="2319"/>
                  </a:lnTo>
                  <a:lnTo>
                    <a:pt x="2827" y="2247"/>
                  </a:lnTo>
                  <a:lnTo>
                    <a:pt x="2811" y="2178"/>
                  </a:lnTo>
                  <a:lnTo>
                    <a:pt x="2792" y="2108"/>
                  </a:lnTo>
                  <a:lnTo>
                    <a:pt x="2772" y="2040"/>
                  </a:lnTo>
                  <a:lnTo>
                    <a:pt x="2750" y="1973"/>
                  </a:lnTo>
                  <a:lnTo>
                    <a:pt x="2727" y="1905"/>
                  </a:lnTo>
                  <a:lnTo>
                    <a:pt x="2701" y="1839"/>
                  </a:lnTo>
                  <a:lnTo>
                    <a:pt x="2673" y="1773"/>
                  </a:lnTo>
                  <a:lnTo>
                    <a:pt x="2646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18" y="1458"/>
                  </a:lnTo>
                  <a:lnTo>
                    <a:pt x="2481" y="1397"/>
                  </a:lnTo>
                  <a:lnTo>
                    <a:pt x="2445" y="1339"/>
                  </a:lnTo>
                  <a:lnTo>
                    <a:pt x="2406" y="1280"/>
                  </a:lnTo>
                  <a:lnTo>
                    <a:pt x="2368" y="1222"/>
                  </a:lnTo>
                  <a:lnTo>
                    <a:pt x="2325" y="1165"/>
                  </a:lnTo>
                  <a:lnTo>
                    <a:pt x="2283" y="1110"/>
                  </a:lnTo>
                  <a:lnTo>
                    <a:pt x="2239" y="1057"/>
                  </a:lnTo>
                  <a:lnTo>
                    <a:pt x="2194" y="1004"/>
                  </a:lnTo>
                  <a:lnTo>
                    <a:pt x="2148" y="951"/>
                  </a:lnTo>
                  <a:lnTo>
                    <a:pt x="2100" y="899"/>
                  </a:lnTo>
                  <a:lnTo>
                    <a:pt x="2053" y="850"/>
                  </a:lnTo>
                  <a:lnTo>
                    <a:pt x="2001" y="800"/>
                  </a:lnTo>
                  <a:lnTo>
                    <a:pt x="1952" y="755"/>
                  </a:lnTo>
                  <a:lnTo>
                    <a:pt x="1899" y="707"/>
                  </a:lnTo>
                  <a:lnTo>
                    <a:pt x="1846" y="663"/>
                  </a:lnTo>
                  <a:lnTo>
                    <a:pt x="1791" y="619"/>
                  </a:lnTo>
                  <a:lnTo>
                    <a:pt x="1736" y="577"/>
                  </a:lnTo>
                  <a:lnTo>
                    <a:pt x="1679" y="535"/>
                  </a:lnTo>
                  <a:lnTo>
                    <a:pt x="1622" y="495"/>
                  </a:lnTo>
                  <a:lnTo>
                    <a:pt x="1564" y="456"/>
                  </a:lnTo>
                  <a:lnTo>
                    <a:pt x="1505" y="419"/>
                  </a:lnTo>
                  <a:lnTo>
                    <a:pt x="1445" y="385"/>
                  </a:lnTo>
                  <a:lnTo>
                    <a:pt x="1382" y="350"/>
                  </a:lnTo>
                  <a:lnTo>
                    <a:pt x="1320" y="317"/>
                  </a:lnTo>
                  <a:lnTo>
                    <a:pt x="1258" y="286"/>
                  </a:lnTo>
                  <a:lnTo>
                    <a:pt x="1194" y="256"/>
                  </a:lnTo>
                  <a:lnTo>
                    <a:pt x="1130" y="227"/>
                  </a:lnTo>
                  <a:lnTo>
                    <a:pt x="1064" y="201"/>
                  </a:lnTo>
                  <a:lnTo>
                    <a:pt x="998" y="176"/>
                  </a:lnTo>
                  <a:lnTo>
                    <a:pt x="930" y="152"/>
                  </a:lnTo>
                  <a:lnTo>
                    <a:pt x="862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5" y="73"/>
                  </a:lnTo>
                  <a:lnTo>
                    <a:pt x="584" y="59"/>
                  </a:lnTo>
                  <a:lnTo>
                    <a:pt x="512" y="44"/>
                  </a:lnTo>
                  <a:lnTo>
                    <a:pt x="441" y="33"/>
                  </a:lnTo>
                  <a:lnTo>
                    <a:pt x="370" y="22"/>
                  </a:lnTo>
                  <a:lnTo>
                    <a:pt x="296" y="15"/>
                  </a:lnTo>
                  <a:lnTo>
                    <a:pt x="223" y="7"/>
                  </a:lnTo>
                  <a:lnTo>
                    <a:pt x="148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Freeform: Shape 15"/>
            <p:cNvSpPr/>
            <p:nvPr/>
          </p:nvSpPr>
          <p:spPr bwMode="auto">
            <a:xfrm>
              <a:off x="7200800" y="3744762"/>
              <a:ext cx="1575298" cy="1574212"/>
            </a:xfrm>
            <a:custGeom>
              <a:avLst/>
              <a:gdLst>
                <a:gd name="T0" fmla="*/ 0 w 2902"/>
                <a:gd name="T1" fmla="*/ 2903 h 2903"/>
                <a:gd name="T2" fmla="*/ 75 w 2902"/>
                <a:gd name="T3" fmla="*/ 2903 h 2903"/>
                <a:gd name="T4" fmla="*/ 223 w 2902"/>
                <a:gd name="T5" fmla="*/ 2896 h 2903"/>
                <a:gd name="T6" fmla="*/ 370 w 2902"/>
                <a:gd name="T7" fmla="*/ 2881 h 2903"/>
                <a:gd name="T8" fmla="*/ 512 w 2902"/>
                <a:gd name="T9" fmla="*/ 2859 h 2903"/>
                <a:gd name="T10" fmla="*/ 655 w 2902"/>
                <a:gd name="T11" fmla="*/ 2830 h 2903"/>
                <a:gd name="T12" fmla="*/ 795 w 2902"/>
                <a:gd name="T13" fmla="*/ 2793 h 2903"/>
                <a:gd name="T14" fmla="*/ 930 w 2902"/>
                <a:gd name="T15" fmla="*/ 2751 h 2903"/>
                <a:gd name="T16" fmla="*/ 1064 w 2902"/>
                <a:gd name="T17" fmla="*/ 2702 h 2903"/>
                <a:gd name="T18" fmla="*/ 1194 w 2902"/>
                <a:gd name="T19" fmla="*/ 2647 h 2903"/>
                <a:gd name="T20" fmla="*/ 1320 w 2902"/>
                <a:gd name="T21" fmla="*/ 2586 h 2903"/>
                <a:gd name="T22" fmla="*/ 1445 w 2902"/>
                <a:gd name="T23" fmla="*/ 2518 h 2903"/>
                <a:gd name="T24" fmla="*/ 1564 w 2902"/>
                <a:gd name="T25" fmla="*/ 2447 h 2903"/>
                <a:gd name="T26" fmla="*/ 1679 w 2902"/>
                <a:gd name="T27" fmla="*/ 2368 h 2903"/>
                <a:gd name="T28" fmla="*/ 1791 w 2902"/>
                <a:gd name="T29" fmla="*/ 2284 h 2903"/>
                <a:gd name="T30" fmla="*/ 1899 w 2902"/>
                <a:gd name="T31" fmla="*/ 2196 h 2903"/>
                <a:gd name="T32" fmla="*/ 2001 w 2902"/>
                <a:gd name="T33" fmla="*/ 2103 h 2903"/>
                <a:gd name="T34" fmla="*/ 2100 w 2902"/>
                <a:gd name="T35" fmla="*/ 2004 h 2903"/>
                <a:gd name="T36" fmla="*/ 2194 w 2902"/>
                <a:gd name="T37" fmla="*/ 1899 h 2903"/>
                <a:gd name="T38" fmla="*/ 2283 w 2902"/>
                <a:gd name="T39" fmla="*/ 1793 h 2903"/>
                <a:gd name="T40" fmla="*/ 2368 w 2902"/>
                <a:gd name="T41" fmla="*/ 1681 h 2903"/>
                <a:gd name="T42" fmla="*/ 2445 w 2902"/>
                <a:gd name="T43" fmla="*/ 1564 h 2903"/>
                <a:gd name="T44" fmla="*/ 2518 w 2902"/>
                <a:gd name="T45" fmla="*/ 1445 h 2903"/>
                <a:gd name="T46" fmla="*/ 2586 w 2902"/>
                <a:gd name="T47" fmla="*/ 1322 h 2903"/>
                <a:gd name="T48" fmla="*/ 2646 w 2902"/>
                <a:gd name="T49" fmla="*/ 1194 h 2903"/>
                <a:gd name="T50" fmla="*/ 2701 w 2902"/>
                <a:gd name="T51" fmla="*/ 1064 h 2903"/>
                <a:gd name="T52" fmla="*/ 2750 w 2902"/>
                <a:gd name="T53" fmla="*/ 930 h 2903"/>
                <a:gd name="T54" fmla="*/ 2792 w 2902"/>
                <a:gd name="T55" fmla="*/ 795 h 2903"/>
                <a:gd name="T56" fmla="*/ 2827 w 2902"/>
                <a:gd name="T57" fmla="*/ 656 h 2903"/>
                <a:gd name="T58" fmla="*/ 2857 w 2902"/>
                <a:gd name="T59" fmla="*/ 515 h 2903"/>
                <a:gd name="T60" fmla="*/ 2879 w 2902"/>
                <a:gd name="T61" fmla="*/ 370 h 2903"/>
                <a:gd name="T62" fmla="*/ 2893 w 2902"/>
                <a:gd name="T63" fmla="*/ 223 h 2903"/>
                <a:gd name="T64" fmla="*/ 2900 w 2902"/>
                <a:gd name="T65" fmla="*/ 75 h 2903"/>
                <a:gd name="T66" fmla="*/ 1161 w 2902"/>
                <a:gd name="T67" fmla="*/ 0 h 2903"/>
                <a:gd name="T68" fmla="*/ 1159 w 2902"/>
                <a:gd name="T69" fmla="*/ 60 h 2903"/>
                <a:gd name="T70" fmla="*/ 1148 w 2902"/>
                <a:gd name="T71" fmla="*/ 178 h 2903"/>
                <a:gd name="T72" fmla="*/ 1124 w 2902"/>
                <a:gd name="T73" fmla="*/ 289 h 2903"/>
                <a:gd name="T74" fmla="*/ 1089 w 2902"/>
                <a:gd name="T75" fmla="*/ 399 h 2903"/>
                <a:gd name="T76" fmla="*/ 1045 w 2902"/>
                <a:gd name="T77" fmla="*/ 504 h 2903"/>
                <a:gd name="T78" fmla="*/ 992 w 2902"/>
                <a:gd name="T79" fmla="*/ 603 h 2903"/>
                <a:gd name="T80" fmla="*/ 930 w 2902"/>
                <a:gd name="T81" fmla="*/ 694 h 2903"/>
                <a:gd name="T82" fmla="*/ 859 w 2902"/>
                <a:gd name="T83" fmla="*/ 780 h 2903"/>
                <a:gd name="T84" fmla="*/ 780 w 2902"/>
                <a:gd name="T85" fmla="*/ 859 h 2903"/>
                <a:gd name="T86" fmla="*/ 694 w 2902"/>
                <a:gd name="T87" fmla="*/ 930 h 2903"/>
                <a:gd name="T88" fmla="*/ 602 w 2902"/>
                <a:gd name="T89" fmla="*/ 993 h 2903"/>
                <a:gd name="T90" fmla="*/ 503 w 2902"/>
                <a:gd name="T91" fmla="*/ 1048 h 2903"/>
                <a:gd name="T92" fmla="*/ 399 w 2902"/>
                <a:gd name="T93" fmla="*/ 1092 h 2903"/>
                <a:gd name="T94" fmla="*/ 289 w 2902"/>
                <a:gd name="T95" fmla="*/ 1125 h 2903"/>
                <a:gd name="T96" fmla="*/ 176 w 2902"/>
                <a:gd name="T97" fmla="*/ 1148 h 2903"/>
                <a:gd name="T98" fmla="*/ 58 w 2902"/>
                <a:gd name="T99" fmla="*/ 1159 h 2903"/>
                <a:gd name="T100" fmla="*/ 0 w 2902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48" y="2899"/>
                  </a:lnTo>
                  <a:lnTo>
                    <a:pt x="223" y="2896"/>
                  </a:lnTo>
                  <a:lnTo>
                    <a:pt x="296" y="2888"/>
                  </a:lnTo>
                  <a:lnTo>
                    <a:pt x="370" y="2881"/>
                  </a:lnTo>
                  <a:lnTo>
                    <a:pt x="441" y="2870"/>
                  </a:lnTo>
                  <a:lnTo>
                    <a:pt x="512" y="2859"/>
                  </a:lnTo>
                  <a:lnTo>
                    <a:pt x="584" y="2844"/>
                  </a:lnTo>
                  <a:lnTo>
                    <a:pt x="655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2" y="2773"/>
                  </a:lnTo>
                  <a:lnTo>
                    <a:pt x="930" y="2751"/>
                  </a:lnTo>
                  <a:lnTo>
                    <a:pt x="998" y="2727"/>
                  </a:lnTo>
                  <a:lnTo>
                    <a:pt x="1064" y="2702"/>
                  </a:lnTo>
                  <a:lnTo>
                    <a:pt x="1130" y="2676"/>
                  </a:lnTo>
                  <a:lnTo>
                    <a:pt x="1194" y="2647"/>
                  </a:lnTo>
                  <a:lnTo>
                    <a:pt x="1258" y="2617"/>
                  </a:lnTo>
                  <a:lnTo>
                    <a:pt x="1320" y="2586"/>
                  </a:lnTo>
                  <a:lnTo>
                    <a:pt x="1382" y="2553"/>
                  </a:lnTo>
                  <a:lnTo>
                    <a:pt x="1445" y="2518"/>
                  </a:lnTo>
                  <a:lnTo>
                    <a:pt x="1505" y="2484"/>
                  </a:lnTo>
                  <a:lnTo>
                    <a:pt x="1564" y="2447"/>
                  </a:lnTo>
                  <a:lnTo>
                    <a:pt x="1622" y="2408"/>
                  </a:lnTo>
                  <a:lnTo>
                    <a:pt x="1679" y="2368"/>
                  </a:lnTo>
                  <a:lnTo>
                    <a:pt x="1736" y="2326"/>
                  </a:lnTo>
                  <a:lnTo>
                    <a:pt x="1791" y="2284"/>
                  </a:lnTo>
                  <a:lnTo>
                    <a:pt x="1846" y="2240"/>
                  </a:lnTo>
                  <a:lnTo>
                    <a:pt x="1899" y="2196"/>
                  </a:lnTo>
                  <a:lnTo>
                    <a:pt x="1952" y="2148"/>
                  </a:lnTo>
                  <a:lnTo>
                    <a:pt x="2001" y="2103"/>
                  </a:lnTo>
                  <a:lnTo>
                    <a:pt x="2053" y="2053"/>
                  </a:lnTo>
                  <a:lnTo>
                    <a:pt x="2100" y="2004"/>
                  </a:lnTo>
                  <a:lnTo>
                    <a:pt x="2148" y="1952"/>
                  </a:lnTo>
                  <a:lnTo>
                    <a:pt x="2194" y="1899"/>
                  </a:lnTo>
                  <a:lnTo>
                    <a:pt x="2239" y="1846"/>
                  </a:lnTo>
                  <a:lnTo>
                    <a:pt x="2283" y="1793"/>
                  </a:lnTo>
                  <a:lnTo>
                    <a:pt x="2325" y="1738"/>
                  </a:lnTo>
                  <a:lnTo>
                    <a:pt x="2368" y="1681"/>
                  </a:lnTo>
                  <a:lnTo>
                    <a:pt x="2406" y="1623"/>
                  </a:lnTo>
                  <a:lnTo>
                    <a:pt x="2445" y="1564"/>
                  </a:lnTo>
                  <a:lnTo>
                    <a:pt x="2481" y="1506"/>
                  </a:lnTo>
                  <a:lnTo>
                    <a:pt x="2518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6" y="1194"/>
                  </a:lnTo>
                  <a:lnTo>
                    <a:pt x="2673" y="1130"/>
                  </a:lnTo>
                  <a:lnTo>
                    <a:pt x="2701" y="1064"/>
                  </a:lnTo>
                  <a:lnTo>
                    <a:pt x="2727" y="998"/>
                  </a:lnTo>
                  <a:lnTo>
                    <a:pt x="2750" y="930"/>
                  </a:lnTo>
                  <a:lnTo>
                    <a:pt x="2772" y="863"/>
                  </a:lnTo>
                  <a:lnTo>
                    <a:pt x="2792" y="795"/>
                  </a:lnTo>
                  <a:lnTo>
                    <a:pt x="2811" y="725"/>
                  </a:lnTo>
                  <a:lnTo>
                    <a:pt x="2827" y="656"/>
                  </a:lnTo>
                  <a:lnTo>
                    <a:pt x="2844" y="584"/>
                  </a:lnTo>
                  <a:lnTo>
                    <a:pt x="2857" y="515"/>
                  </a:lnTo>
                  <a:lnTo>
                    <a:pt x="2869" y="441"/>
                  </a:lnTo>
                  <a:lnTo>
                    <a:pt x="2879" y="370"/>
                  </a:lnTo>
                  <a:lnTo>
                    <a:pt x="2888" y="297"/>
                  </a:lnTo>
                  <a:lnTo>
                    <a:pt x="2893" y="223"/>
                  </a:lnTo>
                  <a:lnTo>
                    <a:pt x="2899" y="150"/>
                  </a:lnTo>
                  <a:lnTo>
                    <a:pt x="2900" y="75"/>
                  </a:lnTo>
                  <a:lnTo>
                    <a:pt x="2902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59" y="60"/>
                  </a:lnTo>
                  <a:lnTo>
                    <a:pt x="1155" y="119"/>
                  </a:lnTo>
                  <a:lnTo>
                    <a:pt x="1148" y="178"/>
                  </a:lnTo>
                  <a:lnTo>
                    <a:pt x="1137" y="234"/>
                  </a:lnTo>
                  <a:lnTo>
                    <a:pt x="1124" y="289"/>
                  </a:lnTo>
                  <a:lnTo>
                    <a:pt x="1108" y="346"/>
                  </a:lnTo>
                  <a:lnTo>
                    <a:pt x="1089" y="399"/>
                  </a:lnTo>
                  <a:lnTo>
                    <a:pt x="1069" y="452"/>
                  </a:lnTo>
                  <a:lnTo>
                    <a:pt x="1045" y="504"/>
                  </a:lnTo>
                  <a:lnTo>
                    <a:pt x="1020" y="553"/>
                  </a:lnTo>
                  <a:lnTo>
                    <a:pt x="992" y="603"/>
                  </a:lnTo>
                  <a:lnTo>
                    <a:pt x="963" y="650"/>
                  </a:lnTo>
                  <a:lnTo>
                    <a:pt x="930" y="694"/>
                  </a:lnTo>
                  <a:lnTo>
                    <a:pt x="895" y="738"/>
                  </a:lnTo>
                  <a:lnTo>
                    <a:pt x="859" y="780"/>
                  </a:lnTo>
                  <a:lnTo>
                    <a:pt x="820" y="821"/>
                  </a:lnTo>
                  <a:lnTo>
                    <a:pt x="780" y="859"/>
                  </a:lnTo>
                  <a:lnTo>
                    <a:pt x="738" y="896"/>
                  </a:lnTo>
                  <a:lnTo>
                    <a:pt x="694" y="930"/>
                  </a:lnTo>
                  <a:lnTo>
                    <a:pt x="648" y="963"/>
                  </a:lnTo>
                  <a:lnTo>
                    <a:pt x="602" y="993"/>
                  </a:lnTo>
                  <a:lnTo>
                    <a:pt x="553" y="1022"/>
                  </a:lnTo>
                  <a:lnTo>
                    <a:pt x="503" y="1048"/>
                  </a:lnTo>
                  <a:lnTo>
                    <a:pt x="452" y="1070"/>
                  </a:lnTo>
                  <a:lnTo>
                    <a:pt x="399" y="1092"/>
                  </a:lnTo>
                  <a:lnTo>
                    <a:pt x="344" y="1110"/>
                  </a:lnTo>
                  <a:lnTo>
                    <a:pt x="289" y="1125"/>
                  </a:lnTo>
                  <a:lnTo>
                    <a:pt x="232" y="1137"/>
                  </a:lnTo>
                  <a:lnTo>
                    <a:pt x="176" y="1148"/>
                  </a:lnTo>
                  <a:lnTo>
                    <a:pt x="119" y="1156"/>
                  </a:lnTo>
                  <a:lnTo>
                    <a:pt x="58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7" name="Freeform: Shape 16"/>
            <p:cNvSpPr/>
            <p:nvPr/>
          </p:nvSpPr>
          <p:spPr bwMode="auto">
            <a:xfrm>
              <a:off x="3420954" y="2169467"/>
              <a:ext cx="1575298" cy="1575295"/>
            </a:xfrm>
            <a:custGeom>
              <a:avLst/>
              <a:gdLst>
                <a:gd name="T0" fmla="*/ 2902 w 2902"/>
                <a:gd name="T1" fmla="*/ 0 h 2903"/>
                <a:gd name="T2" fmla="*/ 2827 w 2902"/>
                <a:gd name="T3" fmla="*/ 0 h 2903"/>
                <a:gd name="T4" fmla="*/ 2679 w 2902"/>
                <a:gd name="T5" fmla="*/ 7 h 2903"/>
                <a:gd name="T6" fmla="*/ 2532 w 2902"/>
                <a:gd name="T7" fmla="*/ 22 h 2903"/>
                <a:gd name="T8" fmla="*/ 2390 w 2902"/>
                <a:gd name="T9" fmla="*/ 44 h 2903"/>
                <a:gd name="T10" fmla="*/ 2247 w 2902"/>
                <a:gd name="T11" fmla="*/ 73 h 2903"/>
                <a:gd name="T12" fmla="*/ 2107 w 2902"/>
                <a:gd name="T13" fmla="*/ 110 h 2903"/>
                <a:gd name="T14" fmla="*/ 1972 w 2902"/>
                <a:gd name="T15" fmla="*/ 152 h 2903"/>
                <a:gd name="T16" fmla="*/ 1838 w 2902"/>
                <a:gd name="T17" fmla="*/ 201 h 2903"/>
                <a:gd name="T18" fmla="*/ 1708 w 2902"/>
                <a:gd name="T19" fmla="*/ 256 h 2903"/>
                <a:gd name="T20" fmla="*/ 1582 w 2902"/>
                <a:gd name="T21" fmla="*/ 317 h 2903"/>
                <a:gd name="T22" fmla="*/ 1457 w 2902"/>
                <a:gd name="T23" fmla="*/ 385 h 2903"/>
                <a:gd name="T24" fmla="*/ 1338 w 2902"/>
                <a:gd name="T25" fmla="*/ 456 h 2903"/>
                <a:gd name="T26" fmla="*/ 1223 w 2902"/>
                <a:gd name="T27" fmla="*/ 535 h 2903"/>
                <a:gd name="T28" fmla="*/ 1111 w 2902"/>
                <a:gd name="T29" fmla="*/ 619 h 2903"/>
                <a:gd name="T30" fmla="*/ 1003 w 2902"/>
                <a:gd name="T31" fmla="*/ 707 h 2903"/>
                <a:gd name="T32" fmla="*/ 901 w 2902"/>
                <a:gd name="T33" fmla="*/ 800 h 2903"/>
                <a:gd name="T34" fmla="*/ 802 w 2902"/>
                <a:gd name="T35" fmla="*/ 899 h 2903"/>
                <a:gd name="T36" fmla="*/ 708 w 2902"/>
                <a:gd name="T37" fmla="*/ 1004 h 2903"/>
                <a:gd name="T38" fmla="*/ 619 w 2902"/>
                <a:gd name="T39" fmla="*/ 1110 h 2903"/>
                <a:gd name="T40" fmla="*/ 534 w 2902"/>
                <a:gd name="T41" fmla="*/ 1222 h 2903"/>
                <a:gd name="T42" fmla="*/ 457 w 2902"/>
                <a:gd name="T43" fmla="*/ 1339 h 2903"/>
                <a:gd name="T44" fmla="*/ 384 w 2902"/>
                <a:gd name="T45" fmla="*/ 1458 h 2903"/>
                <a:gd name="T46" fmla="*/ 316 w 2902"/>
                <a:gd name="T47" fmla="*/ 1581 h 2903"/>
                <a:gd name="T48" fmla="*/ 256 w 2902"/>
                <a:gd name="T49" fmla="*/ 1709 h 2903"/>
                <a:gd name="T50" fmla="*/ 201 w 2902"/>
                <a:gd name="T51" fmla="*/ 1839 h 2903"/>
                <a:gd name="T52" fmla="*/ 152 w 2902"/>
                <a:gd name="T53" fmla="*/ 1973 h 2903"/>
                <a:gd name="T54" fmla="*/ 110 w 2902"/>
                <a:gd name="T55" fmla="*/ 2108 h 2903"/>
                <a:gd name="T56" fmla="*/ 75 w 2902"/>
                <a:gd name="T57" fmla="*/ 2247 h 2903"/>
                <a:gd name="T58" fmla="*/ 45 w 2902"/>
                <a:gd name="T59" fmla="*/ 2388 h 2903"/>
                <a:gd name="T60" fmla="*/ 23 w 2902"/>
                <a:gd name="T61" fmla="*/ 2533 h 2903"/>
                <a:gd name="T62" fmla="*/ 9 w 2902"/>
                <a:gd name="T63" fmla="*/ 2680 h 2903"/>
                <a:gd name="T64" fmla="*/ 2 w 2902"/>
                <a:gd name="T65" fmla="*/ 2828 h 2903"/>
                <a:gd name="T66" fmla="*/ 1741 w 2902"/>
                <a:gd name="T67" fmla="*/ 2903 h 2903"/>
                <a:gd name="T68" fmla="*/ 1743 w 2902"/>
                <a:gd name="T69" fmla="*/ 2843 h 2903"/>
                <a:gd name="T70" fmla="*/ 1754 w 2902"/>
                <a:gd name="T71" fmla="*/ 2725 h 2903"/>
                <a:gd name="T72" fmla="*/ 1778 w 2902"/>
                <a:gd name="T73" fmla="*/ 2614 h 2903"/>
                <a:gd name="T74" fmla="*/ 1813 w 2902"/>
                <a:gd name="T75" fmla="*/ 2504 h 2903"/>
                <a:gd name="T76" fmla="*/ 1857 w 2902"/>
                <a:gd name="T77" fmla="*/ 2399 h 2903"/>
                <a:gd name="T78" fmla="*/ 1910 w 2902"/>
                <a:gd name="T79" fmla="*/ 2300 h 2903"/>
                <a:gd name="T80" fmla="*/ 1972 w 2902"/>
                <a:gd name="T81" fmla="*/ 2209 h 2903"/>
                <a:gd name="T82" fmla="*/ 2043 w 2902"/>
                <a:gd name="T83" fmla="*/ 2123 h 2903"/>
                <a:gd name="T84" fmla="*/ 2122 w 2902"/>
                <a:gd name="T85" fmla="*/ 2044 h 2903"/>
                <a:gd name="T86" fmla="*/ 2208 w 2902"/>
                <a:gd name="T87" fmla="*/ 1973 h 2903"/>
                <a:gd name="T88" fmla="*/ 2300 w 2902"/>
                <a:gd name="T89" fmla="*/ 1910 h 2903"/>
                <a:gd name="T90" fmla="*/ 2399 w 2902"/>
                <a:gd name="T91" fmla="*/ 1855 h 2903"/>
                <a:gd name="T92" fmla="*/ 2503 w 2902"/>
                <a:gd name="T93" fmla="*/ 1811 h 2903"/>
                <a:gd name="T94" fmla="*/ 2613 w 2902"/>
                <a:gd name="T95" fmla="*/ 1778 h 2903"/>
                <a:gd name="T96" fmla="*/ 2726 w 2902"/>
                <a:gd name="T97" fmla="*/ 1755 h 2903"/>
                <a:gd name="T98" fmla="*/ 2844 w 2902"/>
                <a:gd name="T99" fmla="*/ 1744 h 2903"/>
                <a:gd name="T100" fmla="*/ 2902 w 2902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2902" y="1742"/>
                  </a:moveTo>
                  <a:lnTo>
                    <a:pt x="2902" y="0"/>
                  </a:lnTo>
                  <a:lnTo>
                    <a:pt x="2902" y="0"/>
                  </a:lnTo>
                  <a:lnTo>
                    <a:pt x="2827" y="0"/>
                  </a:lnTo>
                  <a:lnTo>
                    <a:pt x="2754" y="4"/>
                  </a:lnTo>
                  <a:lnTo>
                    <a:pt x="2679" y="7"/>
                  </a:lnTo>
                  <a:lnTo>
                    <a:pt x="2606" y="15"/>
                  </a:lnTo>
                  <a:lnTo>
                    <a:pt x="2532" y="22"/>
                  </a:lnTo>
                  <a:lnTo>
                    <a:pt x="2461" y="33"/>
                  </a:lnTo>
                  <a:lnTo>
                    <a:pt x="2390" y="44"/>
                  </a:lnTo>
                  <a:lnTo>
                    <a:pt x="2318" y="59"/>
                  </a:lnTo>
                  <a:lnTo>
                    <a:pt x="2247" y="73"/>
                  </a:lnTo>
                  <a:lnTo>
                    <a:pt x="2177" y="92"/>
                  </a:lnTo>
                  <a:lnTo>
                    <a:pt x="2107" y="110"/>
                  </a:lnTo>
                  <a:lnTo>
                    <a:pt x="2040" y="130"/>
                  </a:lnTo>
                  <a:lnTo>
                    <a:pt x="1972" y="152"/>
                  </a:lnTo>
                  <a:lnTo>
                    <a:pt x="1904" y="176"/>
                  </a:lnTo>
                  <a:lnTo>
                    <a:pt x="1838" y="201"/>
                  </a:lnTo>
                  <a:lnTo>
                    <a:pt x="1772" y="227"/>
                  </a:lnTo>
                  <a:lnTo>
                    <a:pt x="1708" y="256"/>
                  </a:lnTo>
                  <a:lnTo>
                    <a:pt x="1644" y="286"/>
                  </a:lnTo>
                  <a:lnTo>
                    <a:pt x="1582" y="317"/>
                  </a:lnTo>
                  <a:lnTo>
                    <a:pt x="1520" y="350"/>
                  </a:lnTo>
                  <a:lnTo>
                    <a:pt x="1457" y="385"/>
                  </a:lnTo>
                  <a:lnTo>
                    <a:pt x="1397" y="419"/>
                  </a:lnTo>
                  <a:lnTo>
                    <a:pt x="1338" y="456"/>
                  </a:lnTo>
                  <a:lnTo>
                    <a:pt x="1280" y="495"/>
                  </a:lnTo>
                  <a:lnTo>
                    <a:pt x="1223" y="535"/>
                  </a:lnTo>
                  <a:lnTo>
                    <a:pt x="1166" y="577"/>
                  </a:lnTo>
                  <a:lnTo>
                    <a:pt x="1111" y="619"/>
                  </a:lnTo>
                  <a:lnTo>
                    <a:pt x="1056" y="663"/>
                  </a:lnTo>
                  <a:lnTo>
                    <a:pt x="1003" y="707"/>
                  </a:lnTo>
                  <a:lnTo>
                    <a:pt x="950" y="755"/>
                  </a:lnTo>
                  <a:lnTo>
                    <a:pt x="901" y="800"/>
                  </a:lnTo>
                  <a:lnTo>
                    <a:pt x="849" y="850"/>
                  </a:lnTo>
                  <a:lnTo>
                    <a:pt x="802" y="899"/>
                  </a:lnTo>
                  <a:lnTo>
                    <a:pt x="754" y="951"/>
                  </a:lnTo>
                  <a:lnTo>
                    <a:pt x="708" y="1004"/>
                  </a:lnTo>
                  <a:lnTo>
                    <a:pt x="663" y="1057"/>
                  </a:lnTo>
                  <a:lnTo>
                    <a:pt x="619" y="1110"/>
                  </a:lnTo>
                  <a:lnTo>
                    <a:pt x="577" y="1165"/>
                  </a:lnTo>
                  <a:lnTo>
                    <a:pt x="534" y="1222"/>
                  </a:lnTo>
                  <a:lnTo>
                    <a:pt x="496" y="1280"/>
                  </a:lnTo>
                  <a:lnTo>
                    <a:pt x="457" y="1339"/>
                  </a:lnTo>
                  <a:lnTo>
                    <a:pt x="421" y="1397"/>
                  </a:lnTo>
                  <a:lnTo>
                    <a:pt x="384" y="1458"/>
                  </a:lnTo>
                  <a:lnTo>
                    <a:pt x="349" y="1518"/>
                  </a:lnTo>
                  <a:lnTo>
                    <a:pt x="316" y="1581"/>
                  </a:lnTo>
                  <a:lnTo>
                    <a:pt x="285" y="1645"/>
                  </a:lnTo>
                  <a:lnTo>
                    <a:pt x="256" y="1709"/>
                  </a:lnTo>
                  <a:lnTo>
                    <a:pt x="229" y="1773"/>
                  </a:lnTo>
                  <a:lnTo>
                    <a:pt x="201" y="1839"/>
                  </a:lnTo>
                  <a:lnTo>
                    <a:pt x="175" y="1905"/>
                  </a:lnTo>
                  <a:lnTo>
                    <a:pt x="152" y="1973"/>
                  </a:lnTo>
                  <a:lnTo>
                    <a:pt x="130" y="2040"/>
                  </a:lnTo>
                  <a:lnTo>
                    <a:pt x="110" y="2108"/>
                  </a:lnTo>
                  <a:lnTo>
                    <a:pt x="91" y="2178"/>
                  </a:lnTo>
                  <a:lnTo>
                    <a:pt x="75" y="2247"/>
                  </a:lnTo>
                  <a:lnTo>
                    <a:pt x="58" y="2319"/>
                  </a:lnTo>
                  <a:lnTo>
                    <a:pt x="45" y="2388"/>
                  </a:lnTo>
                  <a:lnTo>
                    <a:pt x="33" y="2462"/>
                  </a:lnTo>
                  <a:lnTo>
                    <a:pt x="23" y="2533"/>
                  </a:lnTo>
                  <a:lnTo>
                    <a:pt x="14" y="2606"/>
                  </a:lnTo>
                  <a:lnTo>
                    <a:pt x="9" y="2680"/>
                  </a:lnTo>
                  <a:lnTo>
                    <a:pt x="3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1" y="2903"/>
                  </a:lnTo>
                  <a:lnTo>
                    <a:pt x="1741" y="2903"/>
                  </a:lnTo>
                  <a:lnTo>
                    <a:pt x="1743" y="2843"/>
                  </a:lnTo>
                  <a:lnTo>
                    <a:pt x="1747" y="2784"/>
                  </a:lnTo>
                  <a:lnTo>
                    <a:pt x="1754" y="2725"/>
                  </a:lnTo>
                  <a:lnTo>
                    <a:pt x="1765" y="2669"/>
                  </a:lnTo>
                  <a:lnTo>
                    <a:pt x="1778" y="2614"/>
                  </a:lnTo>
                  <a:lnTo>
                    <a:pt x="1794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2" y="2350"/>
                  </a:lnTo>
                  <a:lnTo>
                    <a:pt x="1910" y="2300"/>
                  </a:lnTo>
                  <a:lnTo>
                    <a:pt x="1939" y="2253"/>
                  </a:lnTo>
                  <a:lnTo>
                    <a:pt x="1972" y="2209"/>
                  </a:lnTo>
                  <a:lnTo>
                    <a:pt x="2007" y="2165"/>
                  </a:lnTo>
                  <a:lnTo>
                    <a:pt x="2043" y="2123"/>
                  </a:lnTo>
                  <a:lnTo>
                    <a:pt x="2082" y="2082"/>
                  </a:lnTo>
                  <a:lnTo>
                    <a:pt x="2122" y="2044"/>
                  </a:lnTo>
                  <a:lnTo>
                    <a:pt x="2164" y="2007"/>
                  </a:lnTo>
                  <a:lnTo>
                    <a:pt x="2208" y="1973"/>
                  </a:lnTo>
                  <a:lnTo>
                    <a:pt x="2254" y="1940"/>
                  </a:lnTo>
                  <a:lnTo>
                    <a:pt x="2300" y="1910"/>
                  </a:lnTo>
                  <a:lnTo>
                    <a:pt x="2349" y="1881"/>
                  </a:lnTo>
                  <a:lnTo>
                    <a:pt x="2399" y="1855"/>
                  </a:lnTo>
                  <a:lnTo>
                    <a:pt x="2450" y="1833"/>
                  </a:lnTo>
                  <a:lnTo>
                    <a:pt x="2503" y="1811"/>
                  </a:lnTo>
                  <a:lnTo>
                    <a:pt x="2558" y="1793"/>
                  </a:lnTo>
                  <a:lnTo>
                    <a:pt x="2613" y="1778"/>
                  </a:lnTo>
                  <a:lnTo>
                    <a:pt x="2670" y="1766"/>
                  </a:lnTo>
                  <a:lnTo>
                    <a:pt x="2726" y="1755"/>
                  </a:lnTo>
                  <a:lnTo>
                    <a:pt x="2783" y="1747"/>
                  </a:lnTo>
                  <a:lnTo>
                    <a:pt x="2844" y="1744"/>
                  </a:lnTo>
                  <a:lnTo>
                    <a:pt x="2902" y="1742"/>
                  </a:lnTo>
                  <a:lnTo>
                    <a:pt x="2902" y="174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8" name="Freeform: Shape 17"/>
            <p:cNvSpPr/>
            <p:nvPr/>
          </p:nvSpPr>
          <p:spPr bwMode="auto">
            <a:xfrm>
              <a:off x="4996252" y="3744762"/>
              <a:ext cx="1575298" cy="1574212"/>
            </a:xfrm>
            <a:custGeom>
              <a:avLst/>
              <a:gdLst>
                <a:gd name="T0" fmla="*/ 0 w 2905"/>
                <a:gd name="T1" fmla="*/ 2903 h 2903"/>
                <a:gd name="T2" fmla="*/ 75 w 2905"/>
                <a:gd name="T3" fmla="*/ 2903 h 2903"/>
                <a:gd name="T4" fmla="*/ 224 w 2905"/>
                <a:gd name="T5" fmla="*/ 2896 h 2903"/>
                <a:gd name="T6" fmla="*/ 370 w 2905"/>
                <a:gd name="T7" fmla="*/ 2881 h 2903"/>
                <a:gd name="T8" fmla="*/ 515 w 2905"/>
                <a:gd name="T9" fmla="*/ 2859 h 2903"/>
                <a:gd name="T10" fmla="*/ 656 w 2905"/>
                <a:gd name="T11" fmla="*/ 2830 h 2903"/>
                <a:gd name="T12" fmla="*/ 795 w 2905"/>
                <a:gd name="T13" fmla="*/ 2793 h 2903"/>
                <a:gd name="T14" fmla="*/ 932 w 2905"/>
                <a:gd name="T15" fmla="*/ 2751 h 2903"/>
                <a:gd name="T16" fmla="*/ 1066 w 2905"/>
                <a:gd name="T17" fmla="*/ 2702 h 2903"/>
                <a:gd name="T18" fmla="*/ 1196 w 2905"/>
                <a:gd name="T19" fmla="*/ 2647 h 2903"/>
                <a:gd name="T20" fmla="*/ 1322 w 2905"/>
                <a:gd name="T21" fmla="*/ 2586 h 2903"/>
                <a:gd name="T22" fmla="*/ 1445 w 2905"/>
                <a:gd name="T23" fmla="*/ 2518 h 2903"/>
                <a:gd name="T24" fmla="*/ 1566 w 2905"/>
                <a:gd name="T25" fmla="*/ 2447 h 2903"/>
                <a:gd name="T26" fmla="*/ 1681 w 2905"/>
                <a:gd name="T27" fmla="*/ 2368 h 2903"/>
                <a:gd name="T28" fmla="*/ 1793 w 2905"/>
                <a:gd name="T29" fmla="*/ 2284 h 2903"/>
                <a:gd name="T30" fmla="*/ 1901 w 2905"/>
                <a:gd name="T31" fmla="*/ 2196 h 2903"/>
                <a:gd name="T32" fmla="*/ 2004 w 2905"/>
                <a:gd name="T33" fmla="*/ 2103 h 2903"/>
                <a:gd name="T34" fmla="*/ 2103 w 2905"/>
                <a:gd name="T35" fmla="*/ 2004 h 2903"/>
                <a:gd name="T36" fmla="*/ 2196 w 2905"/>
                <a:gd name="T37" fmla="*/ 1899 h 2903"/>
                <a:gd name="T38" fmla="*/ 2284 w 2905"/>
                <a:gd name="T39" fmla="*/ 1793 h 2903"/>
                <a:gd name="T40" fmla="*/ 2368 w 2905"/>
                <a:gd name="T41" fmla="*/ 1681 h 2903"/>
                <a:gd name="T42" fmla="*/ 2447 w 2905"/>
                <a:gd name="T43" fmla="*/ 1564 h 2903"/>
                <a:gd name="T44" fmla="*/ 2520 w 2905"/>
                <a:gd name="T45" fmla="*/ 1445 h 2903"/>
                <a:gd name="T46" fmla="*/ 2586 w 2905"/>
                <a:gd name="T47" fmla="*/ 1322 h 2903"/>
                <a:gd name="T48" fmla="*/ 2648 w 2905"/>
                <a:gd name="T49" fmla="*/ 1194 h 2903"/>
                <a:gd name="T50" fmla="*/ 2703 w 2905"/>
                <a:gd name="T51" fmla="*/ 1064 h 2903"/>
                <a:gd name="T52" fmla="*/ 2751 w 2905"/>
                <a:gd name="T53" fmla="*/ 930 h 2903"/>
                <a:gd name="T54" fmla="*/ 2793 w 2905"/>
                <a:gd name="T55" fmla="*/ 795 h 2903"/>
                <a:gd name="T56" fmla="*/ 2830 w 2905"/>
                <a:gd name="T57" fmla="*/ 656 h 2903"/>
                <a:gd name="T58" fmla="*/ 2859 w 2905"/>
                <a:gd name="T59" fmla="*/ 515 h 2903"/>
                <a:gd name="T60" fmla="*/ 2881 w 2905"/>
                <a:gd name="T61" fmla="*/ 370 h 2903"/>
                <a:gd name="T62" fmla="*/ 2896 w 2905"/>
                <a:gd name="T63" fmla="*/ 223 h 2903"/>
                <a:gd name="T64" fmla="*/ 2903 w 2905"/>
                <a:gd name="T65" fmla="*/ 75 h 2903"/>
                <a:gd name="T66" fmla="*/ 1161 w 2905"/>
                <a:gd name="T67" fmla="*/ 0 h 2903"/>
                <a:gd name="T68" fmla="*/ 1161 w 2905"/>
                <a:gd name="T69" fmla="*/ 60 h 2903"/>
                <a:gd name="T70" fmla="*/ 1148 w 2905"/>
                <a:gd name="T71" fmla="*/ 178 h 2903"/>
                <a:gd name="T72" fmla="*/ 1125 w 2905"/>
                <a:gd name="T73" fmla="*/ 289 h 2903"/>
                <a:gd name="T74" fmla="*/ 1092 w 2905"/>
                <a:gd name="T75" fmla="*/ 399 h 2903"/>
                <a:gd name="T76" fmla="*/ 1048 w 2905"/>
                <a:gd name="T77" fmla="*/ 504 h 2903"/>
                <a:gd name="T78" fmla="*/ 995 w 2905"/>
                <a:gd name="T79" fmla="*/ 603 h 2903"/>
                <a:gd name="T80" fmla="*/ 931 w 2905"/>
                <a:gd name="T81" fmla="*/ 694 h 2903"/>
                <a:gd name="T82" fmla="*/ 861 w 2905"/>
                <a:gd name="T83" fmla="*/ 780 h 2903"/>
                <a:gd name="T84" fmla="*/ 782 w 2905"/>
                <a:gd name="T85" fmla="*/ 859 h 2903"/>
                <a:gd name="T86" fmla="*/ 696 w 2905"/>
                <a:gd name="T87" fmla="*/ 930 h 2903"/>
                <a:gd name="T88" fmla="*/ 603 w 2905"/>
                <a:gd name="T89" fmla="*/ 993 h 2903"/>
                <a:gd name="T90" fmla="*/ 504 w 2905"/>
                <a:gd name="T91" fmla="*/ 1048 h 2903"/>
                <a:gd name="T92" fmla="*/ 399 w 2905"/>
                <a:gd name="T93" fmla="*/ 1092 h 2903"/>
                <a:gd name="T94" fmla="*/ 291 w 2905"/>
                <a:gd name="T95" fmla="*/ 1125 h 2903"/>
                <a:gd name="T96" fmla="*/ 178 w 2905"/>
                <a:gd name="T97" fmla="*/ 1148 h 2903"/>
                <a:gd name="T98" fmla="*/ 61 w 2905"/>
                <a:gd name="T99" fmla="*/ 1159 h 2903"/>
                <a:gd name="T100" fmla="*/ 0 w 2905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50" y="2899"/>
                  </a:lnTo>
                  <a:lnTo>
                    <a:pt x="224" y="2896"/>
                  </a:lnTo>
                  <a:lnTo>
                    <a:pt x="297" y="2888"/>
                  </a:lnTo>
                  <a:lnTo>
                    <a:pt x="370" y="2881"/>
                  </a:lnTo>
                  <a:lnTo>
                    <a:pt x="443" y="2870"/>
                  </a:lnTo>
                  <a:lnTo>
                    <a:pt x="515" y="2859"/>
                  </a:lnTo>
                  <a:lnTo>
                    <a:pt x="586" y="2844"/>
                  </a:lnTo>
                  <a:lnTo>
                    <a:pt x="656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5" y="2773"/>
                  </a:lnTo>
                  <a:lnTo>
                    <a:pt x="932" y="2751"/>
                  </a:lnTo>
                  <a:lnTo>
                    <a:pt x="998" y="2727"/>
                  </a:lnTo>
                  <a:lnTo>
                    <a:pt x="1066" y="2702"/>
                  </a:lnTo>
                  <a:lnTo>
                    <a:pt x="1130" y="2676"/>
                  </a:lnTo>
                  <a:lnTo>
                    <a:pt x="1196" y="2647"/>
                  </a:lnTo>
                  <a:lnTo>
                    <a:pt x="1260" y="2617"/>
                  </a:lnTo>
                  <a:lnTo>
                    <a:pt x="1322" y="2586"/>
                  </a:lnTo>
                  <a:lnTo>
                    <a:pt x="1385" y="2553"/>
                  </a:lnTo>
                  <a:lnTo>
                    <a:pt x="1445" y="2518"/>
                  </a:lnTo>
                  <a:lnTo>
                    <a:pt x="1506" y="2484"/>
                  </a:lnTo>
                  <a:lnTo>
                    <a:pt x="1566" y="2447"/>
                  </a:lnTo>
                  <a:lnTo>
                    <a:pt x="1625" y="2408"/>
                  </a:lnTo>
                  <a:lnTo>
                    <a:pt x="1681" y="2368"/>
                  </a:lnTo>
                  <a:lnTo>
                    <a:pt x="1738" y="2326"/>
                  </a:lnTo>
                  <a:lnTo>
                    <a:pt x="1793" y="2284"/>
                  </a:lnTo>
                  <a:lnTo>
                    <a:pt x="1848" y="2240"/>
                  </a:lnTo>
                  <a:lnTo>
                    <a:pt x="1901" y="2196"/>
                  </a:lnTo>
                  <a:lnTo>
                    <a:pt x="1952" y="2148"/>
                  </a:lnTo>
                  <a:lnTo>
                    <a:pt x="2004" y="2103"/>
                  </a:lnTo>
                  <a:lnTo>
                    <a:pt x="2053" y="2053"/>
                  </a:lnTo>
                  <a:lnTo>
                    <a:pt x="2103" y="2004"/>
                  </a:lnTo>
                  <a:lnTo>
                    <a:pt x="2150" y="1952"/>
                  </a:lnTo>
                  <a:lnTo>
                    <a:pt x="2196" y="1899"/>
                  </a:lnTo>
                  <a:lnTo>
                    <a:pt x="2242" y="1846"/>
                  </a:lnTo>
                  <a:lnTo>
                    <a:pt x="2284" y="1793"/>
                  </a:lnTo>
                  <a:lnTo>
                    <a:pt x="2328" y="1738"/>
                  </a:lnTo>
                  <a:lnTo>
                    <a:pt x="2368" y="1681"/>
                  </a:lnTo>
                  <a:lnTo>
                    <a:pt x="2408" y="1623"/>
                  </a:lnTo>
                  <a:lnTo>
                    <a:pt x="2447" y="1564"/>
                  </a:lnTo>
                  <a:lnTo>
                    <a:pt x="2483" y="1506"/>
                  </a:lnTo>
                  <a:lnTo>
                    <a:pt x="2520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8" y="1194"/>
                  </a:lnTo>
                  <a:lnTo>
                    <a:pt x="2676" y="1130"/>
                  </a:lnTo>
                  <a:lnTo>
                    <a:pt x="2703" y="1064"/>
                  </a:lnTo>
                  <a:lnTo>
                    <a:pt x="2727" y="998"/>
                  </a:lnTo>
                  <a:lnTo>
                    <a:pt x="2751" y="930"/>
                  </a:lnTo>
                  <a:lnTo>
                    <a:pt x="2773" y="863"/>
                  </a:lnTo>
                  <a:lnTo>
                    <a:pt x="2793" y="795"/>
                  </a:lnTo>
                  <a:lnTo>
                    <a:pt x="2813" y="725"/>
                  </a:lnTo>
                  <a:lnTo>
                    <a:pt x="2830" y="656"/>
                  </a:lnTo>
                  <a:lnTo>
                    <a:pt x="2844" y="584"/>
                  </a:lnTo>
                  <a:lnTo>
                    <a:pt x="2859" y="515"/>
                  </a:lnTo>
                  <a:lnTo>
                    <a:pt x="2870" y="441"/>
                  </a:lnTo>
                  <a:lnTo>
                    <a:pt x="2881" y="370"/>
                  </a:lnTo>
                  <a:lnTo>
                    <a:pt x="2888" y="297"/>
                  </a:lnTo>
                  <a:lnTo>
                    <a:pt x="2896" y="223"/>
                  </a:lnTo>
                  <a:lnTo>
                    <a:pt x="2901" y="150"/>
                  </a:lnTo>
                  <a:lnTo>
                    <a:pt x="2903" y="75"/>
                  </a:lnTo>
                  <a:lnTo>
                    <a:pt x="2905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61" y="60"/>
                  </a:lnTo>
                  <a:lnTo>
                    <a:pt x="1156" y="119"/>
                  </a:lnTo>
                  <a:lnTo>
                    <a:pt x="1148" y="178"/>
                  </a:lnTo>
                  <a:lnTo>
                    <a:pt x="1139" y="234"/>
                  </a:lnTo>
                  <a:lnTo>
                    <a:pt x="1125" y="289"/>
                  </a:lnTo>
                  <a:lnTo>
                    <a:pt x="1110" y="346"/>
                  </a:lnTo>
                  <a:lnTo>
                    <a:pt x="1092" y="399"/>
                  </a:lnTo>
                  <a:lnTo>
                    <a:pt x="1072" y="452"/>
                  </a:lnTo>
                  <a:lnTo>
                    <a:pt x="1048" y="504"/>
                  </a:lnTo>
                  <a:lnTo>
                    <a:pt x="1022" y="553"/>
                  </a:lnTo>
                  <a:lnTo>
                    <a:pt x="995" y="603"/>
                  </a:lnTo>
                  <a:lnTo>
                    <a:pt x="964" y="650"/>
                  </a:lnTo>
                  <a:lnTo>
                    <a:pt x="931" y="694"/>
                  </a:lnTo>
                  <a:lnTo>
                    <a:pt x="898" y="738"/>
                  </a:lnTo>
                  <a:lnTo>
                    <a:pt x="861" y="780"/>
                  </a:lnTo>
                  <a:lnTo>
                    <a:pt x="823" y="821"/>
                  </a:lnTo>
                  <a:lnTo>
                    <a:pt x="782" y="859"/>
                  </a:lnTo>
                  <a:lnTo>
                    <a:pt x="740" y="896"/>
                  </a:lnTo>
                  <a:lnTo>
                    <a:pt x="696" y="930"/>
                  </a:lnTo>
                  <a:lnTo>
                    <a:pt x="650" y="963"/>
                  </a:lnTo>
                  <a:lnTo>
                    <a:pt x="603" y="993"/>
                  </a:lnTo>
                  <a:lnTo>
                    <a:pt x="555" y="1022"/>
                  </a:lnTo>
                  <a:lnTo>
                    <a:pt x="504" y="1048"/>
                  </a:lnTo>
                  <a:lnTo>
                    <a:pt x="453" y="1070"/>
                  </a:lnTo>
                  <a:lnTo>
                    <a:pt x="399" y="1092"/>
                  </a:lnTo>
                  <a:lnTo>
                    <a:pt x="346" y="1110"/>
                  </a:lnTo>
                  <a:lnTo>
                    <a:pt x="291" y="1125"/>
                  </a:lnTo>
                  <a:lnTo>
                    <a:pt x="235" y="1137"/>
                  </a:lnTo>
                  <a:lnTo>
                    <a:pt x="178" y="1148"/>
                  </a:lnTo>
                  <a:lnTo>
                    <a:pt x="119" y="1156"/>
                  </a:lnTo>
                  <a:lnTo>
                    <a:pt x="61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Freeform: Shape 18"/>
            <p:cNvSpPr/>
            <p:nvPr/>
          </p:nvSpPr>
          <p:spPr bwMode="auto">
            <a:xfrm>
              <a:off x="3420954" y="3744762"/>
              <a:ext cx="1575298" cy="1574212"/>
            </a:xfrm>
            <a:custGeom>
              <a:avLst/>
              <a:gdLst>
                <a:gd name="T0" fmla="*/ 0 w 2902"/>
                <a:gd name="T1" fmla="*/ 0 h 2903"/>
                <a:gd name="T2" fmla="*/ 2 w 2902"/>
                <a:gd name="T3" fmla="*/ 75 h 2903"/>
                <a:gd name="T4" fmla="*/ 9 w 2902"/>
                <a:gd name="T5" fmla="*/ 223 h 2903"/>
                <a:gd name="T6" fmla="*/ 23 w 2902"/>
                <a:gd name="T7" fmla="*/ 370 h 2903"/>
                <a:gd name="T8" fmla="*/ 45 w 2902"/>
                <a:gd name="T9" fmla="*/ 515 h 2903"/>
                <a:gd name="T10" fmla="*/ 75 w 2902"/>
                <a:gd name="T11" fmla="*/ 656 h 2903"/>
                <a:gd name="T12" fmla="*/ 110 w 2902"/>
                <a:gd name="T13" fmla="*/ 795 h 2903"/>
                <a:gd name="T14" fmla="*/ 152 w 2902"/>
                <a:gd name="T15" fmla="*/ 930 h 2903"/>
                <a:gd name="T16" fmla="*/ 201 w 2902"/>
                <a:gd name="T17" fmla="*/ 1064 h 2903"/>
                <a:gd name="T18" fmla="*/ 256 w 2902"/>
                <a:gd name="T19" fmla="*/ 1194 h 2903"/>
                <a:gd name="T20" fmla="*/ 316 w 2902"/>
                <a:gd name="T21" fmla="*/ 1322 h 2903"/>
                <a:gd name="T22" fmla="*/ 384 w 2902"/>
                <a:gd name="T23" fmla="*/ 1445 h 2903"/>
                <a:gd name="T24" fmla="*/ 457 w 2902"/>
                <a:gd name="T25" fmla="*/ 1564 h 2903"/>
                <a:gd name="T26" fmla="*/ 534 w 2902"/>
                <a:gd name="T27" fmla="*/ 1681 h 2903"/>
                <a:gd name="T28" fmla="*/ 619 w 2902"/>
                <a:gd name="T29" fmla="*/ 1793 h 2903"/>
                <a:gd name="T30" fmla="*/ 708 w 2902"/>
                <a:gd name="T31" fmla="*/ 1899 h 2903"/>
                <a:gd name="T32" fmla="*/ 802 w 2902"/>
                <a:gd name="T33" fmla="*/ 2004 h 2903"/>
                <a:gd name="T34" fmla="*/ 901 w 2902"/>
                <a:gd name="T35" fmla="*/ 2103 h 2903"/>
                <a:gd name="T36" fmla="*/ 1003 w 2902"/>
                <a:gd name="T37" fmla="*/ 2196 h 2903"/>
                <a:gd name="T38" fmla="*/ 1111 w 2902"/>
                <a:gd name="T39" fmla="*/ 2284 h 2903"/>
                <a:gd name="T40" fmla="*/ 1223 w 2902"/>
                <a:gd name="T41" fmla="*/ 2368 h 2903"/>
                <a:gd name="T42" fmla="*/ 1338 w 2902"/>
                <a:gd name="T43" fmla="*/ 2447 h 2903"/>
                <a:gd name="T44" fmla="*/ 1457 w 2902"/>
                <a:gd name="T45" fmla="*/ 2518 h 2903"/>
                <a:gd name="T46" fmla="*/ 1582 w 2902"/>
                <a:gd name="T47" fmla="*/ 2586 h 2903"/>
                <a:gd name="T48" fmla="*/ 1708 w 2902"/>
                <a:gd name="T49" fmla="*/ 2647 h 2903"/>
                <a:gd name="T50" fmla="*/ 1838 w 2902"/>
                <a:gd name="T51" fmla="*/ 2702 h 2903"/>
                <a:gd name="T52" fmla="*/ 1972 w 2902"/>
                <a:gd name="T53" fmla="*/ 2751 h 2903"/>
                <a:gd name="T54" fmla="*/ 2107 w 2902"/>
                <a:gd name="T55" fmla="*/ 2793 h 2903"/>
                <a:gd name="T56" fmla="*/ 2247 w 2902"/>
                <a:gd name="T57" fmla="*/ 2830 h 2903"/>
                <a:gd name="T58" fmla="*/ 2390 w 2902"/>
                <a:gd name="T59" fmla="*/ 2859 h 2903"/>
                <a:gd name="T60" fmla="*/ 2532 w 2902"/>
                <a:gd name="T61" fmla="*/ 2881 h 2903"/>
                <a:gd name="T62" fmla="*/ 2679 w 2902"/>
                <a:gd name="T63" fmla="*/ 2896 h 2903"/>
                <a:gd name="T64" fmla="*/ 2827 w 2902"/>
                <a:gd name="T65" fmla="*/ 2903 h 2903"/>
                <a:gd name="T66" fmla="*/ 2902 w 2902"/>
                <a:gd name="T67" fmla="*/ 1161 h 2903"/>
                <a:gd name="T68" fmla="*/ 2844 w 2902"/>
                <a:gd name="T69" fmla="*/ 1159 h 2903"/>
                <a:gd name="T70" fmla="*/ 2726 w 2902"/>
                <a:gd name="T71" fmla="*/ 1148 h 2903"/>
                <a:gd name="T72" fmla="*/ 2613 w 2902"/>
                <a:gd name="T73" fmla="*/ 1125 h 2903"/>
                <a:gd name="T74" fmla="*/ 2503 w 2902"/>
                <a:gd name="T75" fmla="*/ 1092 h 2903"/>
                <a:gd name="T76" fmla="*/ 2399 w 2902"/>
                <a:gd name="T77" fmla="*/ 1048 h 2903"/>
                <a:gd name="T78" fmla="*/ 2300 w 2902"/>
                <a:gd name="T79" fmla="*/ 993 h 2903"/>
                <a:gd name="T80" fmla="*/ 2208 w 2902"/>
                <a:gd name="T81" fmla="*/ 930 h 2903"/>
                <a:gd name="T82" fmla="*/ 2122 w 2902"/>
                <a:gd name="T83" fmla="*/ 859 h 2903"/>
                <a:gd name="T84" fmla="*/ 2043 w 2902"/>
                <a:gd name="T85" fmla="*/ 780 h 2903"/>
                <a:gd name="T86" fmla="*/ 1972 w 2902"/>
                <a:gd name="T87" fmla="*/ 694 h 2903"/>
                <a:gd name="T88" fmla="*/ 1910 w 2902"/>
                <a:gd name="T89" fmla="*/ 603 h 2903"/>
                <a:gd name="T90" fmla="*/ 1857 w 2902"/>
                <a:gd name="T91" fmla="*/ 504 h 2903"/>
                <a:gd name="T92" fmla="*/ 1813 w 2902"/>
                <a:gd name="T93" fmla="*/ 399 h 2903"/>
                <a:gd name="T94" fmla="*/ 1778 w 2902"/>
                <a:gd name="T95" fmla="*/ 289 h 2903"/>
                <a:gd name="T96" fmla="*/ 1754 w 2902"/>
                <a:gd name="T97" fmla="*/ 178 h 2903"/>
                <a:gd name="T98" fmla="*/ 1743 w 2902"/>
                <a:gd name="T99" fmla="*/ 60 h 2903"/>
                <a:gd name="T100" fmla="*/ 1741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174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3" y="150"/>
                  </a:lnTo>
                  <a:lnTo>
                    <a:pt x="9" y="223"/>
                  </a:lnTo>
                  <a:lnTo>
                    <a:pt x="14" y="297"/>
                  </a:lnTo>
                  <a:lnTo>
                    <a:pt x="23" y="370"/>
                  </a:lnTo>
                  <a:lnTo>
                    <a:pt x="33" y="441"/>
                  </a:lnTo>
                  <a:lnTo>
                    <a:pt x="45" y="515"/>
                  </a:lnTo>
                  <a:lnTo>
                    <a:pt x="58" y="584"/>
                  </a:lnTo>
                  <a:lnTo>
                    <a:pt x="75" y="656"/>
                  </a:lnTo>
                  <a:lnTo>
                    <a:pt x="91" y="725"/>
                  </a:lnTo>
                  <a:lnTo>
                    <a:pt x="110" y="795"/>
                  </a:lnTo>
                  <a:lnTo>
                    <a:pt x="130" y="863"/>
                  </a:lnTo>
                  <a:lnTo>
                    <a:pt x="152" y="930"/>
                  </a:lnTo>
                  <a:lnTo>
                    <a:pt x="175" y="998"/>
                  </a:lnTo>
                  <a:lnTo>
                    <a:pt x="201" y="1064"/>
                  </a:lnTo>
                  <a:lnTo>
                    <a:pt x="229" y="1130"/>
                  </a:lnTo>
                  <a:lnTo>
                    <a:pt x="256" y="1194"/>
                  </a:lnTo>
                  <a:lnTo>
                    <a:pt x="285" y="1258"/>
                  </a:lnTo>
                  <a:lnTo>
                    <a:pt x="316" y="1322"/>
                  </a:lnTo>
                  <a:lnTo>
                    <a:pt x="349" y="1385"/>
                  </a:lnTo>
                  <a:lnTo>
                    <a:pt x="384" y="1445"/>
                  </a:lnTo>
                  <a:lnTo>
                    <a:pt x="421" y="1506"/>
                  </a:lnTo>
                  <a:lnTo>
                    <a:pt x="457" y="1564"/>
                  </a:lnTo>
                  <a:lnTo>
                    <a:pt x="496" y="1623"/>
                  </a:lnTo>
                  <a:lnTo>
                    <a:pt x="534" y="1681"/>
                  </a:lnTo>
                  <a:lnTo>
                    <a:pt x="577" y="1738"/>
                  </a:lnTo>
                  <a:lnTo>
                    <a:pt x="619" y="1793"/>
                  </a:lnTo>
                  <a:lnTo>
                    <a:pt x="663" y="1846"/>
                  </a:lnTo>
                  <a:lnTo>
                    <a:pt x="708" y="1899"/>
                  </a:lnTo>
                  <a:lnTo>
                    <a:pt x="754" y="1952"/>
                  </a:lnTo>
                  <a:lnTo>
                    <a:pt x="802" y="2004"/>
                  </a:lnTo>
                  <a:lnTo>
                    <a:pt x="849" y="2053"/>
                  </a:lnTo>
                  <a:lnTo>
                    <a:pt x="901" y="2103"/>
                  </a:lnTo>
                  <a:lnTo>
                    <a:pt x="950" y="2148"/>
                  </a:lnTo>
                  <a:lnTo>
                    <a:pt x="1003" y="2196"/>
                  </a:lnTo>
                  <a:lnTo>
                    <a:pt x="1056" y="2240"/>
                  </a:lnTo>
                  <a:lnTo>
                    <a:pt x="1111" y="2284"/>
                  </a:lnTo>
                  <a:lnTo>
                    <a:pt x="1166" y="2326"/>
                  </a:lnTo>
                  <a:lnTo>
                    <a:pt x="1223" y="2368"/>
                  </a:lnTo>
                  <a:lnTo>
                    <a:pt x="1280" y="2408"/>
                  </a:lnTo>
                  <a:lnTo>
                    <a:pt x="1338" y="2447"/>
                  </a:lnTo>
                  <a:lnTo>
                    <a:pt x="1397" y="2484"/>
                  </a:lnTo>
                  <a:lnTo>
                    <a:pt x="1457" y="2518"/>
                  </a:lnTo>
                  <a:lnTo>
                    <a:pt x="1520" y="2553"/>
                  </a:lnTo>
                  <a:lnTo>
                    <a:pt x="1582" y="2586"/>
                  </a:lnTo>
                  <a:lnTo>
                    <a:pt x="1644" y="2617"/>
                  </a:lnTo>
                  <a:lnTo>
                    <a:pt x="1708" y="2647"/>
                  </a:lnTo>
                  <a:lnTo>
                    <a:pt x="1772" y="2676"/>
                  </a:lnTo>
                  <a:lnTo>
                    <a:pt x="1838" y="2702"/>
                  </a:lnTo>
                  <a:lnTo>
                    <a:pt x="1904" y="2727"/>
                  </a:lnTo>
                  <a:lnTo>
                    <a:pt x="1972" y="2751"/>
                  </a:lnTo>
                  <a:lnTo>
                    <a:pt x="2040" y="2773"/>
                  </a:lnTo>
                  <a:lnTo>
                    <a:pt x="2107" y="2793"/>
                  </a:lnTo>
                  <a:lnTo>
                    <a:pt x="2177" y="2811"/>
                  </a:lnTo>
                  <a:lnTo>
                    <a:pt x="2247" y="2830"/>
                  </a:lnTo>
                  <a:lnTo>
                    <a:pt x="2318" y="2844"/>
                  </a:lnTo>
                  <a:lnTo>
                    <a:pt x="2390" y="2859"/>
                  </a:lnTo>
                  <a:lnTo>
                    <a:pt x="2461" y="2870"/>
                  </a:lnTo>
                  <a:lnTo>
                    <a:pt x="2532" y="2881"/>
                  </a:lnTo>
                  <a:lnTo>
                    <a:pt x="2606" y="2888"/>
                  </a:lnTo>
                  <a:lnTo>
                    <a:pt x="2679" y="2896"/>
                  </a:lnTo>
                  <a:lnTo>
                    <a:pt x="2754" y="2899"/>
                  </a:lnTo>
                  <a:lnTo>
                    <a:pt x="2827" y="2903"/>
                  </a:lnTo>
                  <a:lnTo>
                    <a:pt x="2902" y="2903"/>
                  </a:lnTo>
                  <a:lnTo>
                    <a:pt x="2902" y="1161"/>
                  </a:lnTo>
                  <a:lnTo>
                    <a:pt x="2902" y="1161"/>
                  </a:lnTo>
                  <a:lnTo>
                    <a:pt x="2844" y="1159"/>
                  </a:lnTo>
                  <a:lnTo>
                    <a:pt x="2783" y="1156"/>
                  </a:lnTo>
                  <a:lnTo>
                    <a:pt x="2726" y="1148"/>
                  </a:lnTo>
                  <a:lnTo>
                    <a:pt x="2670" y="1137"/>
                  </a:lnTo>
                  <a:lnTo>
                    <a:pt x="2613" y="1125"/>
                  </a:lnTo>
                  <a:lnTo>
                    <a:pt x="2558" y="1110"/>
                  </a:lnTo>
                  <a:lnTo>
                    <a:pt x="2503" y="1092"/>
                  </a:lnTo>
                  <a:lnTo>
                    <a:pt x="2450" y="1070"/>
                  </a:lnTo>
                  <a:lnTo>
                    <a:pt x="2399" y="1048"/>
                  </a:lnTo>
                  <a:lnTo>
                    <a:pt x="2349" y="1022"/>
                  </a:lnTo>
                  <a:lnTo>
                    <a:pt x="2300" y="993"/>
                  </a:lnTo>
                  <a:lnTo>
                    <a:pt x="2254" y="963"/>
                  </a:lnTo>
                  <a:lnTo>
                    <a:pt x="2208" y="930"/>
                  </a:lnTo>
                  <a:lnTo>
                    <a:pt x="2164" y="896"/>
                  </a:lnTo>
                  <a:lnTo>
                    <a:pt x="2122" y="859"/>
                  </a:lnTo>
                  <a:lnTo>
                    <a:pt x="2082" y="821"/>
                  </a:lnTo>
                  <a:lnTo>
                    <a:pt x="2043" y="780"/>
                  </a:lnTo>
                  <a:lnTo>
                    <a:pt x="2007" y="738"/>
                  </a:lnTo>
                  <a:lnTo>
                    <a:pt x="1972" y="694"/>
                  </a:lnTo>
                  <a:lnTo>
                    <a:pt x="1939" y="650"/>
                  </a:lnTo>
                  <a:lnTo>
                    <a:pt x="1910" y="603"/>
                  </a:lnTo>
                  <a:lnTo>
                    <a:pt x="1882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4" y="346"/>
                  </a:lnTo>
                  <a:lnTo>
                    <a:pt x="1778" y="289"/>
                  </a:lnTo>
                  <a:lnTo>
                    <a:pt x="1765" y="234"/>
                  </a:lnTo>
                  <a:lnTo>
                    <a:pt x="1754" y="178"/>
                  </a:lnTo>
                  <a:lnTo>
                    <a:pt x="1747" y="119"/>
                  </a:lnTo>
                  <a:lnTo>
                    <a:pt x="1743" y="60"/>
                  </a:lnTo>
                  <a:lnTo>
                    <a:pt x="1741" y="0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Freeform: Shape 19"/>
            <p:cNvSpPr/>
            <p:nvPr/>
          </p:nvSpPr>
          <p:spPr bwMode="auto">
            <a:xfrm>
              <a:off x="5625502" y="3744762"/>
              <a:ext cx="1575298" cy="1574212"/>
            </a:xfrm>
            <a:custGeom>
              <a:avLst/>
              <a:gdLst>
                <a:gd name="T0" fmla="*/ 0 w 2905"/>
                <a:gd name="T1" fmla="*/ 0 h 2903"/>
                <a:gd name="T2" fmla="*/ 2 w 2905"/>
                <a:gd name="T3" fmla="*/ 75 h 2903"/>
                <a:gd name="T4" fmla="*/ 9 w 2905"/>
                <a:gd name="T5" fmla="*/ 223 h 2903"/>
                <a:gd name="T6" fmla="*/ 24 w 2905"/>
                <a:gd name="T7" fmla="*/ 370 h 2903"/>
                <a:gd name="T8" fmla="*/ 46 w 2905"/>
                <a:gd name="T9" fmla="*/ 515 h 2903"/>
                <a:gd name="T10" fmla="*/ 75 w 2905"/>
                <a:gd name="T11" fmla="*/ 656 h 2903"/>
                <a:gd name="T12" fmla="*/ 112 w 2905"/>
                <a:gd name="T13" fmla="*/ 795 h 2903"/>
                <a:gd name="T14" fmla="*/ 154 w 2905"/>
                <a:gd name="T15" fmla="*/ 930 h 2903"/>
                <a:gd name="T16" fmla="*/ 202 w 2905"/>
                <a:gd name="T17" fmla="*/ 1064 h 2903"/>
                <a:gd name="T18" fmla="*/ 257 w 2905"/>
                <a:gd name="T19" fmla="*/ 1194 h 2903"/>
                <a:gd name="T20" fmla="*/ 319 w 2905"/>
                <a:gd name="T21" fmla="*/ 1322 h 2903"/>
                <a:gd name="T22" fmla="*/ 385 w 2905"/>
                <a:gd name="T23" fmla="*/ 1445 h 2903"/>
                <a:gd name="T24" fmla="*/ 458 w 2905"/>
                <a:gd name="T25" fmla="*/ 1564 h 2903"/>
                <a:gd name="T26" fmla="*/ 537 w 2905"/>
                <a:gd name="T27" fmla="*/ 1681 h 2903"/>
                <a:gd name="T28" fmla="*/ 621 w 2905"/>
                <a:gd name="T29" fmla="*/ 1793 h 2903"/>
                <a:gd name="T30" fmla="*/ 709 w 2905"/>
                <a:gd name="T31" fmla="*/ 1899 h 2903"/>
                <a:gd name="T32" fmla="*/ 802 w 2905"/>
                <a:gd name="T33" fmla="*/ 2004 h 2903"/>
                <a:gd name="T34" fmla="*/ 901 w 2905"/>
                <a:gd name="T35" fmla="*/ 2103 h 2903"/>
                <a:gd name="T36" fmla="*/ 1004 w 2905"/>
                <a:gd name="T37" fmla="*/ 2196 h 2903"/>
                <a:gd name="T38" fmla="*/ 1112 w 2905"/>
                <a:gd name="T39" fmla="*/ 2284 h 2903"/>
                <a:gd name="T40" fmla="*/ 1224 w 2905"/>
                <a:gd name="T41" fmla="*/ 2368 h 2903"/>
                <a:gd name="T42" fmla="*/ 1339 w 2905"/>
                <a:gd name="T43" fmla="*/ 2447 h 2903"/>
                <a:gd name="T44" fmla="*/ 1460 w 2905"/>
                <a:gd name="T45" fmla="*/ 2518 h 2903"/>
                <a:gd name="T46" fmla="*/ 1583 w 2905"/>
                <a:gd name="T47" fmla="*/ 2586 h 2903"/>
                <a:gd name="T48" fmla="*/ 1709 w 2905"/>
                <a:gd name="T49" fmla="*/ 2647 h 2903"/>
                <a:gd name="T50" fmla="*/ 1839 w 2905"/>
                <a:gd name="T51" fmla="*/ 2702 h 2903"/>
                <a:gd name="T52" fmla="*/ 1973 w 2905"/>
                <a:gd name="T53" fmla="*/ 2751 h 2903"/>
                <a:gd name="T54" fmla="*/ 2110 w 2905"/>
                <a:gd name="T55" fmla="*/ 2793 h 2903"/>
                <a:gd name="T56" fmla="*/ 2249 w 2905"/>
                <a:gd name="T57" fmla="*/ 2830 h 2903"/>
                <a:gd name="T58" fmla="*/ 2390 w 2905"/>
                <a:gd name="T59" fmla="*/ 2859 h 2903"/>
                <a:gd name="T60" fmla="*/ 2535 w 2905"/>
                <a:gd name="T61" fmla="*/ 2881 h 2903"/>
                <a:gd name="T62" fmla="*/ 2681 w 2905"/>
                <a:gd name="T63" fmla="*/ 2896 h 2903"/>
                <a:gd name="T64" fmla="*/ 2830 w 2905"/>
                <a:gd name="T65" fmla="*/ 2903 h 2903"/>
                <a:gd name="T66" fmla="*/ 2905 w 2905"/>
                <a:gd name="T67" fmla="*/ 1161 h 2903"/>
                <a:gd name="T68" fmla="*/ 2844 w 2905"/>
                <a:gd name="T69" fmla="*/ 1159 h 2903"/>
                <a:gd name="T70" fmla="*/ 2727 w 2905"/>
                <a:gd name="T71" fmla="*/ 1148 h 2903"/>
                <a:gd name="T72" fmla="*/ 2614 w 2905"/>
                <a:gd name="T73" fmla="*/ 1125 h 2903"/>
                <a:gd name="T74" fmla="*/ 2506 w 2905"/>
                <a:gd name="T75" fmla="*/ 1092 h 2903"/>
                <a:gd name="T76" fmla="*/ 2401 w 2905"/>
                <a:gd name="T77" fmla="*/ 1048 h 2903"/>
                <a:gd name="T78" fmla="*/ 2302 w 2905"/>
                <a:gd name="T79" fmla="*/ 993 h 2903"/>
                <a:gd name="T80" fmla="*/ 2209 w 2905"/>
                <a:gd name="T81" fmla="*/ 930 h 2903"/>
                <a:gd name="T82" fmla="*/ 2123 w 2905"/>
                <a:gd name="T83" fmla="*/ 859 h 2903"/>
                <a:gd name="T84" fmla="*/ 2044 w 2905"/>
                <a:gd name="T85" fmla="*/ 780 h 2903"/>
                <a:gd name="T86" fmla="*/ 1974 w 2905"/>
                <a:gd name="T87" fmla="*/ 694 h 2903"/>
                <a:gd name="T88" fmla="*/ 1910 w 2905"/>
                <a:gd name="T89" fmla="*/ 603 h 2903"/>
                <a:gd name="T90" fmla="*/ 1857 w 2905"/>
                <a:gd name="T91" fmla="*/ 504 h 2903"/>
                <a:gd name="T92" fmla="*/ 1813 w 2905"/>
                <a:gd name="T93" fmla="*/ 399 h 2903"/>
                <a:gd name="T94" fmla="*/ 1780 w 2905"/>
                <a:gd name="T95" fmla="*/ 289 h 2903"/>
                <a:gd name="T96" fmla="*/ 1757 w 2905"/>
                <a:gd name="T97" fmla="*/ 178 h 2903"/>
                <a:gd name="T98" fmla="*/ 1744 w 2905"/>
                <a:gd name="T99" fmla="*/ 60 h 2903"/>
                <a:gd name="T100" fmla="*/ 1744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174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4" y="150"/>
                  </a:lnTo>
                  <a:lnTo>
                    <a:pt x="9" y="223"/>
                  </a:lnTo>
                  <a:lnTo>
                    <a:pt x="17" y="297"/>
                  </a:lnTo>
                  <a:lnTo>
                    <a:pt x="24" y="370"/>
                  </a:lnTo>
                  <a:lnTo>
                    <a:pt x="35" y="441"/>
                  </a:lnTo>
                  <a:lnTo>
                    <a:pt x="46" y="515"/>
                  </a:lnTo>
                  <a:lnTo>
                    <a:pt x="61" y="584"/>
                  </a:lnTo>
                  <a:lnTo>
                    <a:pt x="75" y="656"/>
                  </a:lnTo>
                  <a:lnTo>
                    <a:pt x="92" y="725"/>
                  </a:lnTo>
                  <a:lnTo>
                    <a:pt x="112" y="795"/>
                  </a:lnTo>
                  <a:lnTo>
                    <a:pt x="132" y="863"/>
                  </a:lnTo>
                  <a:lnTo>
                    <a:pt x="154" y="930"/>
                  </a:lnTo>
                  <a:lnTo>
                    <a:pt x="178" y="998"/>
                  </a:lnTo>
                  <a:lnTo>
                    <a:pt x="202" y="1064"/>
                  </a:lnTo>
                  <a:lnTo>
                    <a:pt x="229" y="1130"/>
                  </a:lnTo>
                  <a:lnTo>
                    <a:pt x="257" y="1194"/>
                  </a:lnTo>
                  <a:lnTo>
                    <a:pt x="288" y="1258"/>
                  </a:lnTo>
                  <a:lnTo>
                    <a:pt x="319" y="1322"/>
                  </a:lnTo>
                  <a:lnTo>
                    <a:pt x="352" y="1385"/>
                  </a:lnTo>
                  <a:lnTo>
                    <a:pt x="385" y="1445"/>
                  </a:lnTo>
                  <a:lnTo>
                    <a:pt x="422" y="1506"/>
                  </a:lnTo>
                  <a:lnTo>
                    <a:pt x="458" y="1564"/>
                  </a:lnTo>
                  <a:lnTo>
                    <a:pt x="497" y="1623"/>
                  </a:lnTo>
                  <a:lnTo>
                    <a:pt x="537" y="1681"/>
                  </a:lnTo>
                  <a:lnTo>
                    <a:pt x="577" y="1738"/>
                  </a:lnTo>
                  <a:lnTo>
                    <a:pt x="621" y="1793"/>
                  </a:lnTo>
                  <a:lnTo>
                    <a:pt x="663" y="1846"/>
                  </a:lnTo>
                  <a:lnTo>
                    <a:pt x="709" y="1899"/>
                  </a:lnTo>
                  <a:lnTo>
                    <a:pt x="755" y="1952"/>
                  </a:lnTo>
                  <a:lnTo>
                    <a:pt x="802" y="2004"/>
                  </a:lnTo>
                  <a:lnTo>
                    <a:pt x="852" y="2053"/>
                  </a:lnTo>
                  <a:lnTo>
                    <a:pt x="901" y="2103"/>
                  </a:lnTo>
                  <a:lnTo>
                    <a:pt x="953" y="2148"/>
                  </a:lnTo>
                  <a:lnTo>
                    <a:pt x="1004" y="2196"/>
                  </a:lnTo>
                  <a:lnTo>
                    <a:pt x="1057" y="2240"/>
                  </a:lnTo>
                  <a:lnTo>
                    <a:pt x="1112" y="2284"/>
                  </a:lnTo>
                  <a:lnTo>
                    <a:pt x="1167" y="2326"/>
                  </a:lnTo>
                  <a:lnTo>
                    <a:pt x="1224" y="2368"/>
                  </a:lnTo>
                  <a:lnTo>
                    <a:pt x="1280" y="2408"/>
                  </a:lnTo>
                  <a:lnTo>
                    <a:pt x="1339" y="2447"/>
                  </a:lnTo>
                  <a:lnTo>
                    <a:pt x="1399" y="2484"/>
                  </a:lnTo>
                  <a:lnTo>
                    <a:pt x="1460" y="2518"/>
                  </a:lnTo>
                  <a:lnTo>
                    <a:pt x="1520" y="2553"/>
                  </a:lnTo>
                  <a:lnTo>
                    <a:pt x="1583" y="2586"/>
                  </a:lnTo>
                  <a:lnTo>
                    <a:pt x="1645" y="2617"/>
                  </a:lnTo>
                  <a:lnTo>
                    <a:pt x="1709" y="2647"/>
                  </a:lnTo>
                  <a:lnTo>
                    <a:pt x="1775" y="2676"/>
                  </a:lnTo>
                  <a:lnTo>
                    <a:pt x="1839" y="2702"/>
                  </a:lnTo>
                  <a:lnTo>
                    <a:pt x="1907" y="2727"/>
                  </a:lnTo>
                  <a:lnTo>
                    <a:pt x="1973" y="2751"/>
                  </a:lnTo>
                  <a:lnTo>
                    <a:pt x="2040" y="2773"/>
                  </a:lnTo>
                  <a:lnTo>
                    <a:pt x="2110" y="2793"/>
                  </a:lnTo>
                  <a:lnTo>
                    <a:pt x="2180" y="2811"/>
                  </a:lnTo>
                  <a:lnTo>
                    <a:pt x="2249" y="2830"/>
                  </a:lnTo>
                  <a:lnTo>
                    <a:pt x="2319" y="2844"/>
                  </a:lnTo>
                  <a:lnTo>
                    <a:pt x="2390" y="2859"/>
                  </a:lnTo>
                  <a:lnTo>
                    <a:pt x="2462" y="2870"/>
                  </a:lnTo>
                  <a:lnTo>
                    <a:pt x="2535" y="2881"/>
                  </a:lnTo>
                  <a:lnTo>
                    <a:pt x="2608" y="2888"/>
                  </a:lnTo>
                  <a:lnTo>
                    <a:pt x="2681" y="2896"/>
                  </a:lnTo>
                  <a:lnTo>
                    <a:pt x="2755" y="2899"/>
                  </a:lnTo>
                  <a:lnTo>
                    <a:pt x="2830" y="2903"/>
                  </a:lnTo>
                  <a:lnTo>
                    <a:pt x="2905" y="2903"/>
                  </a:lnTo>
                  <a:lnTo>
                    <a:pt x="2905" y="1161"/>
                  </a:lnTo>
                  <a:lnTo>
                    <a:pt x="2905" y="1161"/>
                  </a:lnTo>
                  <a:lnTo>
                    <a:pt x="2844" y="1159"/>
                  </a:lnTo>
                  <a:lnTo>
                    <a:pt x="2786" y="1156"/>
                  </a:lnTo>
                  <a:lnTo>
                    <a:pt x="2727" y="1148"/>
                  </a:lnTo>
                  <a:lnTo>
                    <a:pt x="2670" y="1137"/>
                  </a:lnTo>
                  <a:lnTo>
                    <a:pt x="2614" y="1125"/>
                  </a:lnTo>
                  <a:lnTo>
                    <a:pt x="2559" y="1110"/>
                  </a:lnTo>
                  <a:lnTo>
                    <a:pt x="2506" y="1092"/>
                  </a:lnTo>
                  <a:lnTo>
                    <a:pt x="2452" y="1070"/>
                  </a:lnTo>
                  <a:lnTo>
                    <a:pt x="2401" y="1048"/>
                  </a:lnTo>
                  <a:lnTo>
                    <a:pt x="2350" y="1022"/>
                  </a:lnTo>
                  <a:lnTo>
                    <a:pt x="2302" y="993"/>
                  </a:lnTo>
                  <a:lnTo>
                    <a:pt x="2255" y="963"/>
                  </a:lnTo>
                  <a:lnTo>
                    <a:pt x="2209" y="930"/>
                  </a:lnTo>
                  <a:lnTo>
                    <a:pt x="2165" y="896"/>
                  </a:lnTo>
                  <a:lnTo>
                    <a:pt x="2123" y="859"/>
                  </a:lnTo>
                  <a:lnTo>
                    <a:pt x="2082" y="821"/>
                  </a:lnTo>
                  <a:lnTo>
                    <a:pt x="2044" y="780"/>
                  </a:lnTo>
                  <a:lnTo>
                    <a:pt x="2007" y="738"/>
                  </a:lnTo>
                  <a:lnTo>
                    <a:pt x="1974" y="694"/>
                  </a:lnTo>
                  <a:lnTo>
                    <a:pt x="1941" y="650"/>
                  </a:lnTo>
                  <a:lnTo>
                    <a:pt x="1910" y="603"/>
                  </a:lnTo>
                  <a:lnTo>
                    <a:pt x="1883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5" y="346"/>
                  </a:lnTo>
                  <a:lnTo>
                    <a:pt x="1780" y="289"/>
                  </a:lnTo>
                  <a:lnTo>
                    <a:pt x="1766" y="234"/>
                  </a:lnTo>
                  <a:lnTo>
                    <a:pt x="1757" y="178"/>
                  </a:lnTo>
                  <a:lnTo>
                    <a:pt x="1749" y="119"/>
                  </a:lnTo>
                  <a:lnTo>
                    <a:pt x="1744" y="60"/>
                  </a:lnTo>
                  <a:lnTo>
                    <a:pt x="1744" y="0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71" name="Freeform: Shape 20"/>
            <p:cNvSpPr/>
            <p:nvPr/>
          </p:nvSpPr>
          <p:spPr bwMode="auto">
            <a:xfrm>
              <a:off x="3213034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6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6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72" name="Freeform: Shape 23"/>
            <p:cNvSpPr/>
            <p:nvPr/>
          </p:nvSpPr>
          <p:spPr bwMode="auto">
            <a:xfrm>
              <a:off x="7623216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5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5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70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Freeform: Shape 25"/>
            <p:cNvSpPr/>
            <p:nvPr/>
          </p:nvSpPr>
          <p:spPr bwMode="auto">
            <a:xfrm>
              <a:off x="4996251" y="2169467"/>
              <a:ext cx="1575297" cy="1575295"/>
            </a:xfrm>
            <a:custGeom>
              <a:avLst/>
              <a:gdLst>
                <a:gd name="T0" fmla="*/ 0 w 2905"/>
                <a:gd name="T1" fmla="*/ 1742 h 2903"/>
                <a:gd name="T2" fmla="*/ 61 w 2905"/>
                <a:gd name="T3" fmla="*/ 1744 h 2903"/>
                <a:gd name="T4" fmla="*/ 178 w 2905"/>
                <a:gd name="T5" fmla="*/ 1755 h 2903"/>
                <a:gd name="T6" fmla="*/ 291 w 2905"/>
                <a:gd name="T7" fmla="*/ 1778 h 2903"/>
                <a:gd name="T8" fmla="*/ 399 w 2905"/>
                <a:gd name="T9" fmla="*/ 1811 h 2903"/>
                <a:gd name="T10" fmla="*/ 504 w 2905"/>
                <a:gd name="T11" fmla="*/ 1855 h 2903"/>
                <a:gd name="T12" fmla="*/ 603 w 2905"/>
                <a:gd name="T13" fmla="*/ 1910 h 2903"/>
                <a:gd name="T14" fmla="*/ 696 w 2905"/>
                <a:gd name="T15" fmla="*/ 1973 h 2903"/>
                <a:gd name="T16" fmla="*/ 782 w 2905"/>
                <a:gd name="T17" fmla="*/ 2044 h 2903"/>
                <a:gd name="T18" fmla="*/ 861 w 2905"/>
                <a:gd name="T19" fmla="*/ 2123 h 2903"/>
                <a:gd name="T20" fmla="*/ 931 w 2905"/>
                <a:gd name="T21" fmla="*/ 2209 h 2903"/>
                <a:gd name="T22" fmla="*/ 995 w 2905"/>
                <a:gd name="T23" fmla="*/ 2300 h 2903"/>
                <a:gd name="T24" fmla="*/ 1048 w 2905"/>
                <a:gd name="T25" fmla="*/ 2399 h 2903"/>
                <a:gd name="T26" fmla="*/ 1092 w 2905"/>
                <a:gd name="T27" fmla="*/ 2504 h 2903"/>
                <a:gd name="T28" fmla="*/ 1125 w 2905"/>
                <a:gd name="T29" fmla="*/ 2614 h 2903"/>
                <a:gd name="T30" fmla="*/ 1148 w 2905"/>
                <a:gd name="T31" fmla="*/ 2725 h 2903"/>
                <a:gd name="T32" fmla="*/ 1161 w 2905"/>
                <a:gd name="T33" fmla="*/ 2843 h 2903"/>
                <a:gd name="T34" fmla="*/ 2905 w 2905"/>
                <a:gd name="T35" fmla="*/ 2903 h 2903"/>
                <a:gd name="T36" fmla="*/ 2903 w 2905"/>
                <a:gd name="T37" fmla="*/ 2828 h 2903"/>
                <a:gd name="T38" fmla="*/ 2896 w 2905"/>
                <a:gd name="T39" fmla="*/ 2680 h 2903"/>
                <a:gd name="T40" fmla="*/ 2881 w 2905"/>
                <a:gd name="T41" fmla="*/ 2533 h 2903"/>
                <a:gd name="T42" fmla="*/ 2859 w 2905"/>
                <a:gd name="T43" fmla="*/ 2388 h 2903"/>
                <a:gd name="T44" fmla="*/ 2830 w 2905"/>
                <a:gd name="T45" fmla="*/ 2247 h 2903"/>
                <a:gd name="T46" fmla="*/ 2793 w 2905"/>
                <a:gd name="T47" fmla="*/ 2108 h 2903"/>
                <a:gd name="T48" fmla="*/ 2751 w 2905"/>
                <a:gd name="T49" fmla="*/ 1973 h 2903"/>
                <a:gd name="T50" fmla="*/ 2703 w 2905"/>
                <a:gd name="T51" fmla="*/ 1839 h 2903"/>
                <a:gd name="T52" fmla="*/ 2648 w 2905"/>
                <a:gd name="T53" fmla="*/ 1709 h 2903"/>
                <a:gd name="T54" fmla="*/ 2586 w 2905"/>
                <a:gd name="T55" fmla="*/ 1581 h 2903"/>
                <a:gd name="T56" fmla="*/ 2520 w 2905"/>
                <a:gd name="T57" fmla="*/ 1458 h 2903"/>
                <a:gd name="T58" fmla="*/ 2447 w 2905"/>
                <a:gd name="T59" fmla="*/ 1339 h 2903"/>
                <a:gd name="T60" fmla="*/ 2368 w 2905"/>
                <a:gd name="T61" fmla="*/ 1222 h 2903"/>
                <a:gd name="T62" fmla="*/ 2284 w 2905"/>
                <a:gd name="T63" fmla="*/ 1110 h 2903"/>
                <a:gd name="T64" fmla="*/ 2196 w 2905"/>
                <a:gd name="T65" fmla="*/ 1004 h 2903"/>
                <a:gd name="T66" fmla="*/ 2103 w 2905"/>
                <a:gd name="T67" fmla="*/ 899 h 2903"/>
                <a:gd name="T68" fmla="*/ 2004 w 2905"/>
                <a:gd name="T69" fmla="*/ 800 h 2903"/>
                <a:gd name="T70" fmla="*/ 1901 w 2905"/>
                <a:gd name="T71" fmla="*/ 707 h 2903"/>
                <a:gd name="T72" fmla="*/ 1793 w 2905"/>
                <a:gd name="T73" fmla="*/ 619 h 2903"/>
                <a:gd name="T74" fmla="*/ 1681 w 2905"/>
                <a:gd name="T75" fmla="*/ 535 h 2903"/>
                <a:gd name="T76" fmla="*/ 1566 w 2905"/>
                <a:gd name="T77" fmla="*/ 456 h 2903"/>
                <a:gd name="T78" fmla="*/ 1445 w 2905"/>
                <a:gd name="T79" fmla="*/ 385 h 2903"/>
                <a:gd name="T80" fmla="*/ 1322 w 2905"/>
                <a:gd name="T81" fmla="*/ 317 h 2903"/>
                <a:gd name="T82" fmla="*/ 1196 w 2905"/>
                <a:gd name="T83" fmla="*/ 256 h 2903"/>
                <a:gd name="T84" fmla="*/ 1066 w 2905"/>
                <a:gd name="T85" fmla="*/ 201 h 2903"/>
                <a:gd name="T86" fmla="*/ 932 w 2905"/>
                <a:gd name="T87" fmla="*/ 152 h 2903"/>
                <a:gd name="T88" fmla="*/ 795 w 2905"/>
                <a:gd name="T89" fmla="*/ 110 h 2903"/>
                <a:gd name="T90" fmla="*/ 656 w 2905"/>
                <a:gd name="T91" fmla="*/ 73 h 2903"/>
                <a:gd name="T92" fmla="*/ 515 w 2905"/>
                <a:gd name="T93" fmla="*/ 44 h 2903"/>
                <a:gd name="T94" fmla="*/ 370 w 2905"/>
                <a:gd name="T95" fmla="*/ 22 h 2903"/>
                <a:gd name="T96" fmla="*/ 224 w 2905"/>
                <a:gd name="T97" fmla="*/ 7 h 2903"/>
                <a:gd name="T98" fmla="*/ 75 w 2905"/>
                <a:gd name="T99" fmla="*/ 0 h 2903"/>
                <a:gd name="T100" fmla="*/ 0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61" y="1744"/>
                  </a:lnTo>
                  <a:lnTo>
                    <a:pt x="119" y="1747"/>
                  </a:lnTo>
                  <a:lnTo>
                    <a:pt x="178" y="1755"/>
                  </a:lnTo>
                  <a:lnTo>
                    <a:pt x="235" y="1766"/>
                  </a:lnTo>
                  <a:lnTo>
                    <a:pt x="291" y="1778"/>
                  </a:lnTo>
                  <a:lnTo>
                    <a:pt x="346" y="1793"/>
                  </a:lnTo>
                  <a:lnTo>
                    <a:pt x="399" y="1811"/>
                  </a:lnTo>
                  <a:lnTo>
                    <a:pt x="453" y="1833"/>
                  </a:lnTo>
                  <a:lnTo>
                    <a:pt x="504" y="1855"/>
                  </a:lnTo>
                  <a:lnTo>
                    <a:pt x="555" y="1881"/>
                  </a:lnTo>
                  <a:lnTo>
                    <a:pt x="603" y="1910"/>
                  </a:lnTo>
                  <a:lnTo>
                    <a:pt x="650" y="1940"/>
                  </a:lnTo>
                  <a:lnTo>
                    <a:pt x="696" y="1973"/>
                  </a:lnTo>
                  <a:lnTo>
                    <a:pt x="740" y="2007"/>
                  </a:lnTo>
                  <a:lnTo>
                    <a:pt x="782" y="2044"/>
                  </a:lnTo>
                  <a:lnTo>
                    <a:pt x="823" y="2082"/>
                  </a:lnTo>
                  <a:lnTo>
                    <a:pt x="861" y="2123"/>
                  </a:lnTo>
                  <a:lnTo>
                    <a:pt x="898" y="2165"/>
                  </a:lnTo>
                  <a:lnTo>
                    <a:pt x="931" y="2209"/>
                  </a:lnTo>
                  <a:lnTo>
                    <a:pt x="964" y="2253"/>
                  </a:lnTo>
                  <a:lnTo>
                    <a:pt x="995" y="2300"/>
                  </a:lnTo>
                  <a:lnTo>
                    <a:pt x="1022" y="2350"/>
                  </a:lnTo>
                  <a:lnTo>
                    <a:pt x="1048" y="2399"/>
                  </a:lnTo>
                  <a:lnTo>
                    <a:pt x="1072" y="2451"/>
                  </a:lnTo>
                  <a:lnTo>
                    <a:pt x="1092" y="2504"/>
                  </a:lnTo>
                  <a:lnTo>
                    <a:pt x="1110" y="2557"/>
                  </a:lnTo>
                  <a:lnTo>
                    <a:pt x="1125" y="2614"/>
                  </a:lnTo>
                  <a:lnTo>
                    <a:pt x="1139" y="2669"/>
                  </a:lnTo>
                  <a:lnTo>
                    <a:pt x="1148" y="2725"/>
                  </a:lnTo>
                  <a:lnTo>
                    <a:pt x="1156" y="2784"/>
                  </a:lnTo>
                  <a:lnTo>
                    <a:pt x="1161" y="2843"/>
                  </a:lnTo>
                  <a:lnTo>
                    <a:pt x="1161" y="2903"/>
                  </a:lnTo>
                  <a:lnTo>
                    <a:pt x="2905" y="2903"/>
                  </a:lnTo>
                  <a:lnTo>
                    <a:pt x="2905" y="2903"/>
                  </a:lnTo>
                  <a:lnTo>
                    <a:pt x="2903" y="2828"/>
                  </a:lnTo>
                  <a:lnTo>
                    <a:pt x="2901" y="2753"/>
                  </a:lnTo>
                  <a:lnTo>
                    <a:pt x="2896" y="2680"/>
                  </a:lnTo>
                  <a:lnTo>
                    <a:pt x="2888" y="2606"/>
                  </a:lnTo>
                  <a:lnTo>
                    <a:pt x="2881" y="2533"/>
                  </a:lnTo>
                  <a:lnTo>
                    <a:pt x="2870" y="2462"/>
                  </a:lnTo>
                  <a:lnTo>
                    <a:pt x="2859" y="2388"/>
                  </a:lnTo>
                  <a:lnTo>
                    <a:pt x="2844" y="2319"/>
                  </a:lnTo>
                  <a:lnTo>
                    <a:pt x="2830" y="2247"/>
                  </a:lnTo>
                  <a:lnTo>
                    <a:pt x="2813" y="2178"/>
                  </a:lnTo>
                  <a:lnTo>
                    <a:pt x="2793" y="2108"/>
                  </a:lnTo>
                  <a:lnTo>
                    <a:pt x="2773" y="2040"/>
                  </a:lnTo>
                  <a:lnTo>
                    <a:pt x="2751" y="1973"/>
                  </a:lnTo>
                  <a:lnTo>
                    <a:pt x="2727" y="1905"/>
                  </a:lnTo>
                  <a:lnTo>
                    <a:pt x="2703" y="1839"/>
                  </a:lnTo>
                  <a:lnTo>
                    <a:pt x="2676" y="1773"/>
                  </a:lnTo>
                  <a:lnTo>
                    <a:pt x="2648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20" y="1458"/>
                  </a:lnTo>
                  <a:lnTo>
                    <a:pt x="2483" y="1397"/>
                  </a:lnTo>
                  <a:lnTo>
                    <a:pt x="2447" y="1339"/>
                  </a:lnTo>
                  <a:lnTo>
                    <a:pt x="2408" y="1280"/>
                  </a:lnTo>
                  <a:lnTo>
                    <a:pt x="2368" y="1222"/>
                  </a:lnTo>
                  <a:lnTo>
                    <a:pt x="2328" y="1165"/>
                  </a:lnTo>
                  <a:lnTo>
                    <a:pt x="2284" y="1110"/>
                  </a:lnTo>
                  <a:lnTo>
                    <a:pt x="2242" y="1057"/>
                  </a:lnTo>
                  <a:lnTo>
                    <a:pt x="2196" y="1004"/>
                  </a:lnTo>
                  <a:lnTo>
                    <a:pt x="2150" y="951"/>
                  </a:lnTo>
                  <a:lnTo>
                    <a:pt x="2103" y="899"/>
                  </a:lnTo>
                  <a:lnTo>
                    <a:pt x="2053" y="850"/>
                  </a:lnTo>
                  <a:lnTo>
                    <a:pt x="2004" y="800"/>
                  </a:lnTo>
                  <a:lnTo>
                    <a:pt x="1952" y="755"/>
                  </a:lnTo>
                  <a:lnTo>
                    <a:pt x="1901" y="707"/>
                  </a:lnTo>
                  <a:lnTo>
                    <a:pt x="1848" y="663"/>
                  </a:lnTo>
                  <a:lnTo>
                    <a:pt x="1793" y="619"/>
                  </a:lnTo>
                  <a:lnTo>
                    <a:pt x="1738" y="577"/>
                  </a:lnTo>
                  <a:lnTo>
                    <a:pt x="1681" y="535"/>
                  </a:lnTo>
                  <a:lnTo>
                    <a:pt x="1625" y="495"/>
                  </a:lnTo>
                  <a:lnTo>
                    <a:pt x="1566" y="456"/>
                  </a:lnTo>
                  <a:lnTo>
                    <a:pt x="1506" y="419"/>
                  </a:lnTo>
                  <a:lnTo>
                    <a:pt x="1445" y="385"/>
                  </a:lnTo>
                  <a:lnTo>
                    <a:pt x="1385" y="350"/>
                  </a:lnTo>
                  <a:lnTo>
                    <a:pt x="1322" y="317"/>
                  </a:lnTo>
                  <a:lnTo>
                    <a:pt x="1260" y="286"/>
                  </a:lnTo>
                  <a:lnTo>
                    <a:pt x="1196" y="256"/>
                  </a:lnTo>
                  <a:lnTo>
                    <a:pt x="1130" y="227"/>
                  </a:lnTo>
                  <a:lnTo>
                    <a:pt x="1066" y="201"/>
                  </a:lnTo>
                  <a:lnTo>
                    <a:pt x="998" y="176"/>
                  </a:lnTo>
                  <a:lnTo>
                    <a:pt x="932" y="152"/>
                  </a:lnTo>
                  <a:lnTo>
                    <a:pt x="865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6" y="73"/>
                  </a:lnTo>
                  <a:lnTo>
                    <a:pt x="586" y="59"/>
                  </a:lnTo>
                  <a:lnTo>
                    <a:pt x="515" y="44"/>
                  </a:lnTo>
                  <a:lnTo>
                    <a:pt x="443" y="33"/>
                  </a:lnTo>
                  <a:lnTo>
                    <a:pt x="370" y="22"/>
                  </a:lnTo>
                  <a:lnTo>
                    <a:pt x="297" y="15"/>
                  </a:lnTo>
                  <a:lnTo>
                    <a:pt x="224" y="7"/>
                  </a:lnTo>
                  <a:lnTo>
                    <a:pt x="150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74" name="Freeform: Shape 26"/>
            <p:cNvSpPr/>
            <p:nvPr/>
          </p:nvSpPr>
          <p:spPr bwMode="auto">
            <a:xfrm>
              <a:off x="5417452" y="3285940"/>
              <a:ext cx="1362143" cy="510803"/>
            </a:xfrm>
            <a:custGeom>
              <a:avLst/>
              <a:gdLst>
                <a:gd name="T0" fmla="*/ 2032 w 2032"/>
                <a:gd name="T1" fmla="*/ 762 h 762"/>
                <a:gd name="T2" fmla="*/ 1016 w 2032"/>
                <a:gd name="T3" fmla="*/ 0 h 762"/>
                <a:gd name="T4" fmla="*/ 0 w 2032"/>
                <a:gd name="T5" fmla="*/ 762 h 762"/>
                <a:gd name="T6" fmla="*/ 2032 w 2032"/>
                <a:gd name="T7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2" h="762">
                  <a:moveTo>
                    <a:pt x="2032" y="762"/>
                  </a:moveTo>
                  <a:lnTo>
                    <a:pt x="1016" y="0"/>
                  </a:lnTo>
                  <a:lnTo>
                    <a:pt x="0" y="762"/>
                  </a:lnTo>
                  <a:lnTo>
                    <a:pt x="2032" y="762"/>
                  </a:lnTo>
                  <a:close/>
                </a:path>
              </a:pathLst>
            </a:custGeom>
            <a:solidFill>
              <a:srgbClr val="1D42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429" y="864598"/>
            <a:ext cx="4142555" cy="2195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94" y="811849"/>
            <a:ext cx="6111770" cy="2248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08" y="3643069"/>
            <a:ext cx="5532599" cy="2248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329" y="3610570"/>
            <a:ext cx="5846902" cy="22480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2"/>
          <p:cNvSpPr/>
          <p:nvPr/>
        </p:nvSpPr>
        <p:spPr>
          <a:xfrm>
            <a:off x="2458517" y="1784430"/>
            <a:ext cx="1953629" cy="199793"/>
          </a:xfrm>
          <a:prstGeom prst="rect">
            <a:avLst/>
          </a:prstGeom>
        </p:spPr>
        <p:txBody>
          <a:bodyPr wrap="none" lIns="95928" tIns="0" rIns="95928" bIns="0">
            <a:noAutofit/>
          </a:bodyPr>
          <a:lstStyle/>
          <a:p>
            <a:pPr algn="r"/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Thiết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kế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bảng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tuần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hoàn</a:t>
            </a:r>
            <a:endParaRPr lang="zh-CN" altLang="en-US" sz="2400" b="1" dirty="0">
              <a:solidFill>
                <a:srgbClr val="1D4251"/>
              </a:solidFill>
              <a:cs typeface="+mn-ea"/>
              <a:sym typeface="+mn-lt"/>
            </a:endParaRPr>
          </a:p>
        </p:txBody>
      </p:sp>
      <p:sp>
        <p:nvSpPr>
          <p:cNvPr id="15" name="Rectangle 40"/>
          <p:cNvSpPr/>
          <p:nvPr/>
        </p:nvSpPr>
        <p:spPr>
          <a:xfrm>
            <a:off x="7280252" y="1984223"/>
            <a:ext cx="1993969" cy="199793"/>
          </a:xfrm>
          <a:prstGeom prst="rect">
            <a:avLst/>
          </a:prstGeom>
        </p:spPr>
        <p:txBody>
          <a:bodyPr wrap="none" lIns="95928" tIns="0" rIns="95928" bIns="0">
            <a:noAutofit/>
          </a:bodyPr>
          <a:lstStyle/>
          <a:p>
            <a:r>
              <a:rPr lang="en-US" altLang="zh-CN" sz="2400" b="1" dirty="0" err="1">
                <a:solidFill>
                  <a:srgbClr val="C91324"/>
                </a:solidFill>
                <a:cs typeface="+mn-ea"/>
                <a:sym typeface="+mn-lt"/>
              </a:rPr>
              <a:t>Tạo</a:t>
            </a:r>
            <a:r>
              <a:rPr lang="en-US" altLang="zh-CN" sz="2400" b="1" dirty="0">
                <a:solidFill>
                  <a:srgbClr val="C91324"/>
                </a:solidFill>
                <a:cs typeface="+mn-ea"/>
                <a:sym typeface="+mn-lt"/>
              </a:rPr>
              <a:t> chatbot ChatGPT</a:t>
            </a:r>
            <a:endParaRPr lang="zh-CN" altLang="en-US" sz="2400" b="1" dirty="0">
              <a:solidFill>
                <a:srgbClr val="C91324"/>
              </a:solidFill>
              <a:cs typeface="+mn-ea"/>
              <a:sym typeface="+mn-lt"/>
            </a:endParaRPr>
          </a:p>
        </p:txBody>
      </p:sp>
      <p:sp>
        <p:nvSpPr>
          <p:cNvPr id="18" name="Rectangle 38"/>
          <p:cNvSpPr/>
          <p:nvPr/>
        </p:nvSpPr>
        <p:spPr>
          <a:xfrm>
            <a:off x="2389874" y="3325775"/>
            <a:ext cx="1953631" cy="199793"/>
          </a:xfrm>
          <a:prstGeom prst="rect">
            <a:avLst/>
          </a:prstGeom>
        </p:spPr>
        <p:txBody>
          <a:bodyPr wrap="none" lIns="95928" tIns="0" rIns="95928" bIns="0">
            <a:noAutofit/>
          </a:bodyPr>
          <a:lstStyle/>
          <a:p>
            <a:pPr algn="r"/>
            <a:r>
              <a:rPr lang="en-US" altLang="zh-CN" sz="2400" b="1" dirty="0" err="1">
                <a:solidFill>
                  <a:srgbClr val="162F81"/>
                </a:solidFill>
                <a:cs typeface="+mn-ea"/>
                <a:sym typeface="+mn-lt"/>
              </a:rPr>
              <a:t>Chức</a:t>
            </a:r>
            <a:r>
              <a:rPr lang="en-US" altLang="zh-CN" sz="2400" b="1" dirty="0">
                <a:solidFill>
                  <a:srgbClr val="162F8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62F81"/>
                </a:solidFill>
                <a:cs typeface="+mn-ea"/>
                <a:sym typeface="+mn-lt"/>
              </a:rPr>
              <a:t>năng</a:t>
            </a:r>
            <a:r>
              <a:rPr lang="en-US" altLang="zh-CN" sz="2400" b="1" dirty="0">
                <a:solidFill>
                  <a:srgbClr val="162F8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62F81"/>
                </a:solidFill>
                <a:cs typeface="+mn-ea"/>
                <a:sym typeface="+mn-lt"/>
              </a:rPr>
              <a:t>câu</a:t>
            </a:r>
            <a:r>
              <a:rPr lang="en-US" altLang="zh-CN" sz="2400" b="1" dirty="0">
                <a:solidFill>
                  <a:srgbClr val="162F8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62F81"/>
                </a:solidFill>
                <a:cs typeface="+mn-ea"/>
                <a:sym typeface="+mn-lt"/>
              </a:rPr>
              <a:t>hỏi</a:t>
            </a:r>
            <a:r>
              <a:rPr lang="en-US" altLang="zh-CN" sz="2400" b="1" dirty="0">
                <a:solidFill>
                  <a:srgbClr val="162F8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62F81"/>
                </a:solidFill>
                <a:cs typeface="+mn-ea"/>
                <a:sym typeface="+mn-lt"/>
              </a:rPr>
              <a:t>tương</a:t>
            </a:r>
            <a:r>
              <a:rPr lang="en-US" altLang="zh-CN" sz="2400" b="1" dirty="0">
                <a:solidFill>
                  <a:srgbClr val="162F8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62F81"/>
                </a:solidFill>
                <a:cs typeface="+mn-ea"/>
                <a:sym typeface="+mn-lt"/>
              </a:rPr>
              <a:t>tác</a:t>
            </a:r>
            <a:endParaRPr lang="zh-CN" altLang="en-US" sz="2400" b="1" dirty="0">
              <a:solidFill>
                <a:srgbClr val="162F81"/>
              </a:solidFill>
              <a:cs typeface="+mn-ea"/>
              <a:sym typeface="+mn-lt"/>
            </a:endParaRPr>
          </a:p>
        </p:txBody>
      </p:sp>
      <p:sp>
        <p:nvSpPr>
          <p:cNvPr id="21" name="Rectangle 36"/>
          <p:cNvSpPr/>
          <p:nvPr/>
        </p:nvSpPr>
        <p:spPr>
          <a:xfrm>
            <a:off x="8502530" y="3125982"/>
            <a:ext cx="1993969" cy="199793"/>
          </a:xfrm>
          <a:prstGeom prst="rect">
            <a:avLst/>
          </a:prstGeom>
        </p:spPr>
        <p:txBody>
          <a:bodyPr wrap="none" lIns="95928" tIns="0" rIns="95928" bIns="0">
            <a:noAutofit/>
          </a:bodyPr>
          <a:lstStyle/>
          <a:p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Tạo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các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nút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điều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hướng</a:t>
            </a:r>
            <a:endParaRPr lang="zh-CN" altLang="en-US" sz="2400" b="1" dirty="0">
              <a:solidFill>
                <a:srgbClr val="8A3E7E"/>
              </a:soli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09189" y="1784430"/>
            <a:ext cx="1506371" cy="1506371"/>
            <a:chOff x="4606019" y="1567702"/>
            <a:chExt cx="1129778" cy="1129778"/>
          </a:xfrm>
        </p:grpSpPr>
        <p:sp>
          <p:nvSpPr>
            <p:cNvPr id="23" name="Oval 23"/>
            <p:cNvSpPr/>
            <p:nvPr/>
          </p:nvSpPr>
          <p:spPr>
            <a:xfrm>
              <a:off x="4606019" y="1567702"/>
              <a:ext cx="1129778" cy="1129778"/>
            </a:xfrm>
            <a:prstGeom prst="ellipse">
              <a:avLst/>
            </a:prstGeom>
            <a:solidFill>
              <a:srgbClr val="F5C7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3200">
                <a:cs typeface="+mn-ea"/>
                <a:sym typeface="+mn-lt"/>
              </a:endParaRPr>
            </a:p>
          </p:txBody>
        </p:sp>
        <p:sp>
          <p:nvSpPr>
            <p:cNvPr id="24" name="text-file-document_69927"/>
            <p:cNvSpPr>
              <a:spLocks noChangeAspect="1"/>
            </p:cNvSpPr>
            <p:nvPr/>
          </p:nvSpPr>
          <p:spPr bwMode="auto">
            <a:xfrm>
              <a:off x="4902013" y="1814175"/>
              <a:ext cx="537789" cy="609685"/>
            </a:xfrm>
            <a:custGeom>
              <a:avLst/>
              <a:gdLst>
                <a:gd name="connsiteX0" fmla="*/ 85348 w 296863"/>
                <a:gd name="connsiteY0" fmla="*/ 236537 h 336550"/>
                <a:gd name="connsiteX1" fmla="*/ 211516 w 296863"/>
                <a:gd name="connsiteY1" fmla="*/ 236537 h 336550"/>
                <a:gd name="connsiteX2" fmla="*/ 228601 w 296863"/>
                <a:gd name="connsiteY2" fmla="*/ 253206 h 336550"/>
                <a:gd name="connsiteX3" fmla="*/ 211516 w 296863"/>
                <a:gd name="connsiteY3" fmla="*/ 269875 h 336550"/>
                <a:gd name="connsiteX4" fmla="*/ 85348 w 296863"/>
                <a:gd name="connsiteY4" fmla="*/ 269875 h 336550"/>
                <a:gd name="connsiteX5" fmla="*/ 68263 w 296863"/>
                <a:gd name="connsiteY5" fmla="*/ 253206 h 336550"/>
                <a:gd name="connsiteX6" fmla="*/ 85348 w 296863"/>
                <a:gd name="connsiteY6" fmla="*/ 236537 h 336550"/>
                <a:gd name="connsiteX7" fmla="*/ 85348 w 296863"/>
                <a:gd name="connsiteY7" fmla="*/ 173037 h 336550"/>
                <a:gd name="connsiteX8" fmla="*/ 211516 w 296863"/>
                <a:gd name="connsiteY8" fmla="*/ 173037 h 336550"/>
                <a:gd name="connsiteX9" fmla="*/ 228601 w 296863"/>
                <a:gd name="connsiteY9" fmla="*/ 190373 h 336550"/>
                <a:gd name="connsiteX10" fmla="*/ 211516 w 296863"/>
                <a:gd name="connsiteY10" fmla="*/ 206375 h 336550"/>
                <a:gd name="connsiteX11" fmla="*/ 85348 w 296863"/>
                <a:gd name="connsiteY11" fmla="*/ 206375 h 336550"/>
                <a:gd name="connsiteX12" fmla="*/ 68263 w 296863"/>
                <a:gd name="connsiteY12" fmla="*/ 190373 h 336550"/>
                <a:gd name="connsiteX13" fmla="*/ 85348 w 296863"/>
                <a:gd name="connsiteY13" fmla="*/ 173037 h 336550"/>
                <a:gd name="connsiteX14" fmla="*/ 164614 w 296863"/>
                <a:gd name="connsiteY14" fmla="*/ 115887 h 336550"/>
                <a:gd name="connsiteX15" fmla="*/ 211625 w 296863"/>
                <a:gd name="connsiteY15" fmla="*/ 115887 h 336550"/>
                <a:gd name="connsiteX16" fmla="*/ 228601 w 296863"/>
                <a:gd name="connsiteY16" fmla="*/ 133349 h 336550"/>
                <a:gd name="connsiteX17" fmla="*/ 211625 w 296863"/>
                <a:gd name="connsiteY17" fmla="*/ 150812 h 336550"/>
                <a:gd name="connsiteX18" fmla="*/ 164614 w 296863"/>
                <a:gd name="connsiteY18" fmla="*/ 150812 h 336550"/>
                <a:gd name="connsiteX19" fmla="*/ 147638 w 296863"/>
                <a:gd name="connsiteY19" fmla="*/ 133349 h 336550"/>
                <a:gd name="connsiteX20" fmla="*/ 164614 w 296863"/>
                <a:gd name="connsiteY20" fmla="*/ 115887 h 336550"/>
                <a:gd name="connsiteX21" fmla="*/ 164614 w 296863"/>
                <a:gd name="connsiteY21" fmla="*/ 61912 h 336550"/>
                <a:gd name="connsiteX22" fmla="*/ 211625 w 296863"/>
                <a:gd name="connsiteY22" fmla="*/ 61912 h 336550"/>
                <a:gd name="connsiteX23" fmla="*/ 228601 w 296863"/>
                <a:gd name="connsiteY23" fmla="*/ 77152 h 336550"/>
                <a:gd name="connsiteX24" fmla="*/ 211625 w 296863"/>
                <a:gd name="connsiteY24" fmla="*/ 93662 h 336550"/>
                <a:gd name="connsiteX25" fmla="*/ 164614 w 296863"/>
                <a:gd name="connsiteY25" fmla="*/ 93662 h 336550"/>
                <a:gd name="connsiteX26" fmla="*/ 147638 w 296863"/>
                <a:gd name="connsiteY26" fmla="*/ 77152 h 336550"/>
                <a:gd name="connsiteX27" fmla="*/ 164614 w 296863"/>
                <a:gd name="connsiteY27" fmla="*/ 61912 h 336550"/>
                <a:gd name="connsiteX28" fmla="*/ 127397 w 296863"/>
                <a:gd name="connsiteY28" fmla="*/ 22225 h 336550"/>
                <a:gd name="connsiteX29" fmla="*/ 127397 w 296863"/>
                <a:gd name="connsiteY29" fmla="*/ 110381 h 336550"/>
                <a:gd name="connsiteX30" fmla="*/ 111621 w 296863"/>
                <a:gd name="connsiteY30" fmla="*/ 124854 h 336550"/>
                <a:gd name="connsiteX31" fmla="*/ 22225 w 296863"/>
                <a:gd name="connsiteY31" fmla="*/ 124854 h 336550"/>
                <a:gd name="connsiteX32" fmla="*/ 22225 w 296863"/>
                <a:gd name="connsiteY32" fmla="*/ 305115 h 336550"/>
                <a:gd name="connsiteX33" fmla="*/ 31427 w 296863"/>
                <a:gd name="connsiteY33" fmla="*/ 314325 h 336550"/>
                <a:gd name="connsiteX34" fmla="*/ 265436 w 296863"/>
                <a:gd name="connsiteY34" fmla="*/ 314325 h 336550"/>
                <a:gd name="connsiteX35" fmla="*/ 274638 w 296863"/>
                <a:gd name="connsiteY35" fmla="*/ 305115 h 336550"/>
                <a:gd name="connsiteX36" fmla="*/ 274638 w 296863"/>
                <a:gd name="connsiteY36" fmla="*/ 31435 h 336550"/>
                <a:gd name="connsiteX37" fmla="*/ 265436 w 296863"/>
                <a:gd name="connsiteY37" fmla="*/ 22225 h 336550"/>
                <a:gd name="connsiteX38" fmla="*/ 127397 w 296863"/>
                <a:gd name="connsiteY38" fmla="*/ 22225 h 336550"/>
                <a:gd name="connsiteX39" fmla="*/ 118220 w 296863"/>
                <a:gd name="connsiteY39" fmla="*/ 0 h 336550"/>
                <a:gd name="connsiteX40" fmla="*/ 265338 w 296863"/>
                <a:gd name="connsiteY40" fmla="*/ 0 h 336550"/>
                <a:gd name="connsiteX41" fmla="*/ 296863 w 296863"/>
                <a:gd name="connsiteY41" fmla="*/ 31551 h 336550"/>
                <a:gd name="connsiteX42" fmla="*/ 296863 w 296863"/>
                <a:gd name="connsiteY42" fmla="*/ 304999 h 336550"/>
                <a:gd name="connsiteX43" fmla="*/ 265338 w 296863"/>
                <a:gd name="connsiteY43" fmla="*/ 336550 h 336550"/>
                <a:gd name="connsiteX44" fmla="*/ 31525 w 296863"/>
                <a:gd name="connsiteY44" fmla="*/ 336550 h 336550"/>
                <a:gd name="connsiteX45" fmla="*/ 0 w 296863"/>
                <a:gd name="connsiteY45" fmla="*/ 304999 h 336550"/>
                <a:gd name="connsiteX46" fmla="*/ 0 w 296863"/>
                <a:gd name="connsiteY46" fmla="*/ 119633 h 336550"/>
                <a:gd name="connsiteX47" fmla="*/ 9195 w 296863"/>
                <a:gd name="connsiteY47" fmla="*/ 97284 h 336550"/>
                <a:gd name="connsiteX48" fmla="*/ 95889 w 296863"/>
                <a:gd name="connsiteY48" fmla="*/ 9202 h 336550"/>
                <a:gd name="connsiteX49" fmla="*/ 118220 w 296863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6863" h="336550">
                  <a:moveTo>
                    <a:pt x="85348" y="236537"/>
                  </a:moveTo>
                  <a:cubicBezTo>
                    <a:pt x="85348" y="236537"/>
                    <a:pt x="85348" y="236537"/>
                    <a:pt x="211516" y="236537"/>
                  </a:cubicBezTo>
                  <a:cubicBezTo>
                    <a:pt x="220716" y="236537"/>
                    <a:pt x="228601" y="244231"/>
                    <a:pt x="228601" y="253206"/>
                  </a:cubicBezTo>
                  <a:cubicBezTo>
                    <a:pt x="228601" y="262182"/>
                    <a:pt x="220716" y="269875"/>
                    <a:pt x="211516" y="269875"/>
                  </a:cubicBezTo>
                  <a:cubicBezTo>
                    <a:pt x="211516" y="269875"/>
                    <a:pt x="211516" y="269875"/>
                    <a:pt x="85348" y="269875"/>
                  </a:cubicBezTo>
                  <a:cubicBezTo>
                    <a:pt x="76149" y="269875"/>
                    <a:pt x="68263" y="262182"/>
                    <a:pt x="68263" y="253206"/>
                  </a:cubicBezTo>
                  <a:cubicBezTo>
                    <a:pt x="68263" y="244231"/>
                    <a:pt x="76149" y="236537"/>
                    <a:pt x="85348" y="236537"/>
                  </a:cubicBezTo>
                  <a:close/>
                  <a:moveTo>
                    <a:pt x="85348" y="173037"/>
                  </a:moveTo>
                  <a:cubicBezTo>
                    <a:pt x="85348" y="173037"/>
                    <a:pt x="85348" y="173037"/>
                    <a:pt x="211516" y="173037"/>
                  </a:cubicBezTo>
                  <a:cubicBezTo>
                    <a:pt x="220716" y="173037"/>
                    <a:pt x="228601" y="181038"/>
                    <a:pt x="228601" y="190373"/>
                  </a:cubicBezTo>
                  <a:cubicBezTo>
                    <a:pt x="228601" y="199707"/>
                    <a:pt x="220716" y="206375"/>
                    <a:pt x="211516" y="206375"/>
                  </a:cubicBezTo>
                  <a:cubicBezTo>
                    <a:pt x="211516" y="206375"/>
                    <a:pt x="211516" y="206375"/>
                    <a:pt x="85348" y="206375"/>
                  </a:cubicBezTo>
                  <a:cubicBezTo>
                    <a:pt x="76149" y="206375"/>
                    <a:pt x="68263" y="199707"/>
                    <a:pt x="68263" y="190373"/>
                  </a:cubicBezTo>
                  <a:cubicBezTo>
                    <a:pt x="68263" y="181038"/>
                    <a:pt x="76149" y="173037"/>
                    <a:pt x="85348" y="173037"/>
                  </a:cubicBezTo>
                  <a:close/>
                  <a:moveTo>
                    <a:pt x="164614" y="115887"/>
                  </a:moveTo>
                  <a:cubicBezTo>
                    <a:pt x="164614" y="115887"/>
                    <a:pt x="164614" y="115887"/>
                    <a:pt x="211625" y="115887"/>
                  </a:cubicBezTo>
                  <a:cubicBezTo>
                    <a:pt x="220766" y="115887"/>
                    <a:pt x="228601" y="123946"/>
                    <a:pt x="228601" y="133349"/>
                  </a:cubicBezTo>
                  <a:cubicBezTo>
                    <a:pt x="228601" y="142752"/>
                    <a:pt x="220766" y="150812"/>
                    <a:pt x="211625" y="150812"/>
                  </a:cubicBezTo>
                  <a:cubicBezTo>
                    <a:pt x="211625" y="150812"/>
                    <a:pt x="211625" y="150812"/>
                    <a:pt x="164614" y="150812"/>
                  </a:cubicBezTo>
                  <a:cubicBezTo>
                    <a:pt x="155473" y="150812"/>
                    <a:pt x="147638" y="142752"/>
                    <a:pt x="147638" y="133349"/>
                  </a:cubicBezTo>
                  <a:cubicBezTo>
                    <a:pt x="147638" y="123946"/>
                    <a:pt x="155473" y="115887"/>
                    <a:pt x="164614" y="115887"/>
                  </a:cubicBezTo>
                  <a:close/>
                  <a:moveTo>
                    <a:pt x="164614" y="61912"/>
                  </a:moveTo>
                  <a:cubicBezTo>
                    <a:pt x="164614" y="61912"/>
                    <a:pt x="164614" y="61912"/>
                    <a:pt x="211625" y="61912"/>
                  </a:cubicBezTo>
                  <a:cubicBezTo>
                    <a:pt x="220766" y="61912"/>
                    <a:pt x="228601" y="68262"/>
                    <a:pt x="228601" y="77152"/>
                  </a:cubicBezTo>
                  <a:cubicBezTo>
                    <a:pt x="228601" y="86042"/>
                    <a:pt x="220766" y="93662"/>
                    <a:pt x="211625" y="93662"/>
                  </a:cubicBezTo>
                  <a:cubicBezTo>
                    <a:pt x="211625" y="93662"/>
                    <a:pt x="211625" y="93662"/>
                    <a:pt x="164614" y="93662"/>
                  </a:cubicBezTo>
                  <a:cubicBezTo>
                    <a:pt x="155473" y="93662"/>
                    <a:pt x="147638" y="86042"/>
                    <a:pt x="147638" y="77152"/>
                  </a:cubicBezTo>
                  <a:cubicBezTo>
                    <a:pt x="147638" y="68262"/>
                    <a:pt x="155473" y="61912"/>
                    <a:pt x="164614" y="61912"/>
                  </a:cubicBezTo>
                  <a:close/>
                  <a:moveTo>
                    <a:pt x="127397" y="22225"/>
                  </a:moveTo>
                  <a:cubicBezTo>
                    <a:pt x="127397" y="22225"/>
                    <a:pt x="127397" y="22225"/>
                    <a:pt x="127397" y="110381"/>
                  </a:cubicBezTo>
                  <a:cubicBezTo>
                    <a:pt x="127397" y="118276"/>
                    <a:pt x="119509" y="124854"/>
                    <a:pt x="111621" y="124854"/>
                  </a:cubicBezTo>
                  <a:cubicBezTo>
                    <a:pt x="111621" y="124854"/>
                    <a:pt x="111621" y="124854"/>
                    <a:pt x="22225" y="124854"/>
                  </a:cubicBezTo>
                  <a:cubicBezTo>
                    <a:pt x="22225" y="124854"/>
                    <a:pt x="22225" y="124854"/>
                    <a:pt x="22225" y="305115"/>
                  </a:cubicBezTo>
                  <a:cubicBezTo>
                    <a:pt x="22225" y="310378"/>
                    <a:pt x="26169" y="314325"/>
                    <a:pt x="31427" y="314325"/>
                  </a:cubicBezTo>
                  <a:cubicBezTo>
                    <a:pt x="31427" y="314325"/>
                    <a:pt x="31427" y="314325"/>
                    <a:pt x="265436" y="314325"/>
                  </a:cubicBezTo>
                  <a:cubicBezTo>
                    <a:pt x="270694" y="314325"/>
                    <a:pt x="274638" y="310378"/>
                    <a:pt x="274638" y="305115"/>
                  </a:cubicBezTo>
                  <a:lnTo>
                    <a:pt x="274638" y="31435"/>
                  </a:lnTo>
                  <a:cubicBezTo>
                    <a:pt x="274638" y="26172"/>
                    <a:pt x="270694" y="22225"/>
                    <a:pt x="265436" y="22225"/>
                  </a:cubicBezTo>
                  <a:cubicBezTo>
                    <a:pt x="265436" y="22225"/>
                    <a:pt x="265436" y="22225"/>
                    <a:pt x="127397" y="22225"/>
                  </a:cubicBezTo>
                  <a:close/>
                  <a:moveTo>
                    <a:pt x="118220" y="0"/>
                  </a:moveTo>
                  <a:cubicBezTo>
                    <a:pt x="118220" y="0"/>
                    <a:pt x="118220" y="0"/>
                    <a:pt x="265338" y="0"/>
                  </a:cubicBezTo>
                  <a:cubicBezTo>
                    <a:pt x="282414" y="0"/>
                    <a:pt x="296863" y="14461"/>
                    <a:pt x="296863" y="31551"/>
                  </a:cubicBezTo>
                  <a:cubicBezTo>
                    <a:pt x="296863" y="31551"/>
                    <a:pt x="296863" y="31551"/>
                    <a:pt x="296863" y="304999"/>
                  </a:cubicBezTo>
                  <a:cubicBezTo>
                    <a:pt x="296863" y="322089"/>
                    <a:pt x="282414" y="336550"/>
                    <a:pt x="265338" y="336550"/>
                  </a:cubicBezTo>
                  <a:cubicBezTo>
                    <a:pt x="265338" y="336550"/>
                    <a:pt x="265338" y="336550"/>
                    <a:pt x="31525" y="336550"/>
                  </a:cubicBezTo>
                  <a:cubicBezTo>
                    <a:pt x="14449" y="336550"/>
                    <a:pt x="0" y="322089"/>
                    <a:pt x="0" y="304999"/>
                  </a:cubicBezTo>
                  <a:cubicBezTo>
                    <a:pt x="0" y="304999"/>
                    <a:pt x="0" y="304999"/>
                    <a:pt x="0" y="119633"/>
                  </a:cubicBezTo>
                  <a:cubicBezTo>
                    <a:pt x="0" y="110430"/>
                    <a:pt x="3941" y="102542"/>
                    <a:pt x="9195" y="97284"/>
                  </a:cubicBezTo>
                  <a:cubicBezTo>
                    <a:pt x="9195" y="97284"/>
                    <a:pt x="9195" y="97284"/>
                    <a:pt x="95889" y="9202"/>
                  </a:cubicBezTo>
                  <a:cubicBezTo>
                    <a:pt x="102457" y="3944"/>
                    <a:pt x="110339" y="0"/>
                    <a:pt x="1182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319502" y="1665040"/>
            <a:ext cx="3552995" cy="3447883"/>
            <a:chOff x="3289877" y="1404524"/>
            <a:chExt cx="2664746" cy="2585912"/>
          </a:xfrm>
        </p:grpSpPr>
        <p:sp>
          <p:nvSpPr>
            <p:cNvPr id="26" name="Freeform: Shape 24"/>
            <p:cNvSpPr/>
            <p:nvPr/>
          </p:nvSpPr>
          <p:spPr>
            <a:xfrm>
              <a:off x="3289877" y="1404524"/>
              <a:ext cx="2664746" cy="2585912"/>
            </a:xfrm>
            <a:custGeom>
              <a:avLst/>
              <a:gdLst>
                <a:gd name="connsiteX0" fmla="*/ 1019651 w 4378642"/>
                <a:gd name="connsiteY0" fmla="*/ 0 h 4249102"/>
                <a:gd name="connsiteX1" fmla="*/ 2039302 w 4378642"/>
                <a:gd name="connsiteY1" fmla="*/ 1019651 h 4249102"/>
                <a:gd name="connsiteX2" fmla="*/ 2034038 w 4378642"/>
                <a:gd name="connsiteY2" fmla="*/ 1123904 h 4249102"/>
                <a:gd name="connsiteX3" fmla="*/ 2031826 w 4378642"/>
                <a:gd name="connsiteY3" fmla="*/ 1138396 h 4249102"/>
                <a:gd name="connsiteX4" fmla="*/ 2031913 w 4378642"/>
                <a:gd name="connsiteY4" fmla="*/ 1138396 h 4249102"/>
                <a:gd name="connsiteX5" fmla="*/ 2030605 w 4378642"/>
                <a:gd name="connsiteY5" fmla="*/ 1146968 h 4249102"/>
                <a:gd name="connsiteX6" fmla="*/ 2025491 w 4378642"/>
                <a:gd name="connsiteY6" fmla="*/ 1248251 h 4249102"/>
                <a:gd name="connsiteX7" fmla="*/ 3016091 w 4378642"/>
                <a:gd name="connsiteY7" fmla="*/ 2238851 h 4249102"/>
                <a:gd name="connsiteX8" fmla="*/ 3117374 w 4378642"/>
                <a:gd name="connsiteY8" fmla="*/ 2233737 h 4249102"/>
                <a:gd name="connsiteX9" fmla="*/ 3187541 w 4378642"/>
                <a:gd name="connsiteY9" fmla="*/ 2223028 h 4249102"/>
                <a:gd name="connsiteX10" fmla="*/ 3187541 w 4378642"/>
                <a:gd name="connsiteY10" fmla="*/ 2225320 h 4249102"/>
                <a:gd name="connsiteX11" fmla="*/ 3254738 w 4378642"/>
                <a:gd name="connsiteY11" fmla="*/ 2215064 h 4249102"/>
                <a:gd name="connsiteX12" fmla="*/ 3358991 w 4378642"/>
                <a:gd name="connsiteY12" fmla="*/ 2209800 h 4249102"/>
                <a:gd name="connsiteX13" fmla="*/ 4378642 w 4378642"/>
                <a:gd name="connsiteY13" fmla="*/ 3229451 h 4249102"/>
                <a:gd name="connsiteX14" fmla="*/ 3358991 w 4378642"/>
                <a:gd name="connsiteY14" fmla="*/ 4249102 h 4249102"/>
                <a:gd name="connsiteX15" fmla="*/ 2339340 w 4378642"/>
                <a:gd name="connsiteY15" fmla="*/ 3229451 h 4249102"/>
                <a:gd name="connsiteX16" fmla="*/ 2344605 w 4378642"/>
                <a:gd name="connsiteY16" fmla="*/ 3125198 h 4249102"/>
                <a:gd name="connsiteX17" fmla="*/ 2350305 w 4378642"/>
                <a:gd name="connsiteY17" fmla="*/ 3087846 h 4249102"/>
                <a:gd name="connsiteX18" fmla="*/ 2348598 w 4378642"/>
                <a:gd name="connsiteY18" fmla="*/ 3087846 h 4249102"/>
                <a:gd name="connsiteX19" fmla="*/ 2353151 w 4378642"/>
                <a:gd name="connsiteY19" fmla="*/ 2997676 h 4249102"/>
                <a:gd name="connsiteX20" fmla="*/ 1362551 w 4378642"/>
                <a:gd name="connsiteY20" fmla="*/ 2007076 h 4249102"/>
                <a:gd name="connsiteX21" fmla="*/ 1261268 w 4378642"/>
                <a:gd name="connsiteY21" fmla="*/ 2012190 h 4249102"/>
                <a:gd name="connsiteX22" fmla="*/ 1233600 w 4378642"/>
                <a:gd name="connsiteY22" fmla="*/ 2016413 h 4249102"/>
                <a:gd name="connsiteX23" fmla="*/ 1225147 w 4378642"/>
                <a:gd name="connsiteY23" fmla="*/ 2018586 h 4249102"/>
                <a:gd name="connsiteX24" fmla="*/ 1019651 w 4378642"/>
                <a:gd name="connsiteY24" fmla="*/ 2039302 h 4249102"/>
                <a:gd name="connsiteX25" fmla="*/ 0 w 4378642"/>
                <a:gd name="connsiteY25" fmla="*/ 1019651 h 4249102"/>
                <a:gd name="connsiteX26" fmla="*/ 1019651 w 4378642"/>
                <a:gd name="connsiteY26" fmla="*/ 0 h 42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8642" h="4249102">
                  <a:moveTo>
                    <a:pt x="1019651" y="0"/>
                  </a:moveTo>
                  <a:cubicBezTo>
                    <a:pt x="1582789" y="0"/>
                    <a:pt x="2039302" y="456513"/>
                    <a:pt x="2039302" y="1019651"/>
                  </a:cubicBezTo>
                  <a:cubicBezTo>
                    <a:pt x="2039302" y="1054847"/>
                    <a:pt x="2037519" y="1089627"/>
                    <a:pt x="2034038" y="1123904"/>
                  </a:cubicBezTo>
                  <a:lnTo>
                    <a:pt x="2031826" y="1138396"/>
                  </a:lnTo>
                  <a:lnTo>
                    <a:pt x="2031913" y="1138396"/>
                  </a:lnTo>
                  <a:lnTo>
                    <a:pt x="2030605" y="1146968"/>
                  </a:lnTo>
                  <a:cubicBezTo>
                    <a:pt x="2027224" y="1180269"/>
                    <a:pt x="2025491" y="1214058"/>
                    <a:pt x="2025491" y="1248251"/>
                  </a:cubicBezTo>
                  <a:cubicBezTo>
                    <a:pt x="2025491" y="1795344"/>
                    <a:pt x="2468998" y="2238851"/>
                    <a:pt x="3016091" y="2238851"/>
                  </a:cubicBezTo>
                  <a:cubicBezTo>
                    <a:pt x="3050285" y="2238851"/>
                    <a:pt x="3084073" y="2237119"/>
                    <a:pt x="3117374" y="2233737"/>
                  </a:cubicBezTo>
                  <a:lnTo>
                    <a:pt x="3187541" y="2223028"/>
                  </a:lnTo>
                  <a:lnTo>
                    <a:pt x="3187541" y="2225320"/>
                  </a:lnTo>
                  <a:lnTo>
                    <a:pt x="3254738" y="2215064"/>
                  </a:lnTo>
                  <a:cubicBezTo>
                    <a:pt x="3289015" y="2211583"/>
                    <a:pt x="3323795" y="2209800"/>
                    <a:pt x="3358991" y="2209800"/>
                  </a:cubicBezTo>
                  <a:cubicBezTo>
                    <a:pt x="3922129" y="2209800"/>
                    <a:pt x="4378642" y="2666313"/>
                    <a:pt x="4378642" y="3229451"/>
                  </a:cubicBezTo>
                  <a:cubicBezTo>
                    <a:pt x="4378642" y="3792589"/>
                    <a:pt x="3922129" y="4249102"/>
                    <a:pt x="3358991" y="4249102"/>
                  </a:cubicBezTo>
                  <a:cubicBezTo>
                    <a:pt x="2795853" y="4249102"/>
                    <a:pt x="2339340" y="3792589"/>
                    <a:pt x="2339340" y="3229451"/>
                  </a:cubicBezTo>
                  <a:cubicBezTo>
                    <a:pt x="2339340" y="3194255"/>
                    <a:pt x="2341124" y="3159475"/>
                    <a:pt x="2344605" y="3125198"/>
                  </a:cubicBezTo>
                  <a:lnTo>
                    <a:pt x="2350305" y="3087846"/>
                  </a:lnTo>
                  <a:lnTo>
                    <a:pt x="2348598" y="3087846"/>
                  </a:lnTo>
                  <a:lnTo>
                    <a:pt x="2353151" y="2997676"/>
                  </a:lnTo>
                  <a:cubicBezTo>
                    <a:pt x="2353151" y="2450583"/>
                    <a:pt x="1909644" y="2007076"/>
                    <a:pt x="1362551" y="2007076"/>
                  </a:cubicBezTo>
                  <a:cubicBezTo>
                    <a:pt x="1328358" y="2007076"/>
                    <a:pt x="1294569" y="2008809"/>
                    <a:pt x="1261268" y="2012190"/>
                  </a:cubicBezTo>
                  <a:lnTo>
                    <a:pt x="1233600" y="2016413"/>
                  </a:lnTo>
                  <a:lnTo>
                    <a:pt x="1225147" y="2018586"/>
                  </a:lnTo>
                  <a:cubicBezTo>
                    <a:pt x="1158769" y="2032169"/>
                    <a:pt x="1090043" y="2039302"/>
                    <a:pt x="1019651" y="2039302"/>
                  </a:cubicBezTo>
                  <a:cubicBezTo>
                    <a:pt x="456513" y="2039302"/>
                    <a:pt x="0" y="1582789"/>
                    <a:pt x="0" y="1019651"/>
                  </a:cubicBezTo>
                  <a:cubicBezTo>
                    <a:pt x="0" y="456513"/>
                    <a:pt x="456513" y="0"/>
                    <a:pt x="1019651" y="0"/>
                  </a:cubicBezTo>
                  <a:close/>
                </a:path>
              </a:pathLst>
            </a:custGeom>
            <a:solidFill>
              <a:srgbClr val="1D425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3200">
                <a:cs typeface="+mn-ea"/>
                <a:sym typeface="+mn-lt"/>
              </a:endParaRPr>
            </a:p>
          </p:txBody>
        </p:sp>
        <p:sp>
          <p:nvSpPr>
            <p:cNvPr id="27" name="computer-monitor_69826"/>
            <p:cNvSpPr>
              <a:spLocks noChangeAspect="1"/>
            </p:cNvSpPr>
            <p:nvPr/>
          </p:nvSpPr>
          <p:spPr bwMode="auto">
            <a:xfrm>
              <a:off x="4990550" y="3084706"/>
              <a:ext cx="609685" cy="569612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hand-graving-smartphone_21520"/>
            <p:cNvSpPr>
              <a:spLocks noChangeAspect="1"/>
            </p:cNvSpPr>
            <p:nvPr/>
          </p:nvSpPr>
          <p:spPr bwMode="auto">
            <a:xfrm>
              <a:off x="3593432" y="1733454"/>
              <a:ext cx="586678" cy="609685"/>
            </a:xfrm>
            <a:custGeom>
              <a:avLst/>
              <a:gdLst>
                <a:gd name="connsiteX0" fmla="*/ 200025 w 323850"/>
                <a:gd name="connsiteY0" fmla="*/ 303213 h 336550"/>
                <a:gd name="connsiteX1" fmla="*/ 188912 w 323850"/>
                <a:gd name="connsiteY1" fmla="*/ 314326 h 336550"/>
                <a:gd name="connsiteX2" fmla="*/ 200025 w 323850"/>
                <a:gd name="connsiteY2" fmla="*/ 325439 h 336550"/>
                <a:gd name="connsiteX3" fmla="*/ 211138 w 323850"/>
                <a:gd name="connsiteY3" fmla="*/ 314326 h 336550"/>
                <a:gd name="connsiteX4" fmla="*/ 200025 w 323850"/>
                <a:gd name="connsiteY4" fmla="*/ 303213 h 336550"/>
                <a:gd name="connsiteX5" fmla="*/ 267890 w 323850"/>
                <a:gd name="connsiteY5" fmla="*/ 200026 h 336550"/>
                <a:gd name="connsiteX6" fmla="*/ 306529 w 323850"/>
                <a:gd name="connsiteY6" fmla="*/ 200026 h 336550"/>
                <a:gd name="connsiteX7" fmla="*/ 323850 w 323850"/>
                <a:gd name="connsiteY7" fmla="*/ 217105 h 336550"/>
                <a:gd name="connsiteX8" fmla="*/ 323850 w 323850"/>
                <a:gd name="connsiteY8" fmla="*/ 219733 h 336550"/>
                <a:gd name="connsiteX9" fmla="*/ 306529 w 323850"/>
                <a:gd name="connsiteY9" fmla="*/ 238126 h 336550"/>
                <a:gd name="connsiteX10" fmla="*/ 267890 w 323850"/>
                <a:gd name="connsiteY10" fmla="*/ 238126 h 336550"/>
                <a:gd name="connsiteX11" fmla="*/ 249237 w 323850"/>
                <a:gd name="connsiteY11" fmla="*/ 219733 h 336550"/>
                <a:gd name="connsiteX12" fmla="*/ 249237 w 323850"/>
                <a:gd name="connsiteY12" fmla="*/ 217105 h 336550"/>
                <a:gd name="connsiteX13" fmla="*/ 267890 w 323850"/>
                <a:gd name="connsiteY13" fmla="*/ 200026 h 336550"/>
                <a:gd name="connsiteX14" fmla="*/ 267890 w 323850"/>
                <a:gd name="connsiteY14" fmla="*/ 155576 h 336550"/>
                <a:gd name="connsiteX15" fmla="*/ 306529 w 323850"/>
                <a:gd name="connsiteY15" fmla="*/ 155576 h 336550"/>
                <a:gd name="connsiteX16" fmla="*/ 323850 w 323850"/>
                <a:gd name="connsiteY16" fmla="*/ 172528 h 336550"/>
                <a:gd name="connsiteX17" fmla="*/ 323850 w 323850"/>
                <a:gd name="connsiteY17" fmla="*/ 175137 h 336550"/>
                <a:gd name="connsiteX18" fmla="*/ 306529 w 323850"/>
                <a:gd name="connsiteY18" fmla="*/ 192089 h 336550"/>
                <a:gd name="connsiteX19" fmla="*/ 267890 w 323850"/>
                <a:gd name="connsiteY19" fmla="*/ 192089 h 336550"/>
                <a:gd name="connsiteX20" fmla="*/ 249237 w 323850"/>
                <a:gd name="connsiteY20" fmla="*/ 175137 h 336550"/>
                <a:gd name="connsiteX21" fmla="*/ 249237 w 323850"/>
                <a:gd name="connsiteY21" fmla="*/ 172528 h 336550"/>
                <a:gd name="connsiteX22" fmla="*/ 267890 w 323850"/>
                <a:gd name="connsiteY22" fmla="*/ 155576 h 336550"/>
                <a:gd name="connsiteX23" fmla="*/ 175670 w 323850"/>
                <a:gd name="connsiteY23" fmla="*/ 15876 h 336550"/>
                <a:gd name="connsiteX24" fmla="*/ 173037 w 323850"/>
                <a:gd name="connsiteY24" fmla="*/ 19686 h 336550"/>
                <a:gd name="connsiteX25" fmla="*/ 175670 w 323850"/>
                <a:gd name="connsiteY25" fmla="*/ 22226 h 336550"/>
                <a:gd name="connsiteX26" fmla="*/ 224379 w 323850"/>
                <a:gd name="connsiteY26" fmla="*/ 22226 h 336550"/>
                <a:gd name="connsiteX27" fmla="*/ 227012 w 323850"/>
                <a:gd name="connsiteY27" fmla="*/ 19686 h 336550"/>
                <a:gd name="connsiteX28" fmla="*/ 224379 w 323850"/>
                <a:gd name="connsiteY28" fmla="*/ 15876 h 336550"/>
                <a:gd name="connsiteX29" fmla="*/ 175670 w 323850"/>
                <a:gd name="connsiteY29" fmla="*/ 15876 h 336550"/>
                <a:gd name="connsiteX30" fmla="*/ 125064 w 323850"/>
                <a:gd name="connsiteY30" fmla="*/ 0 h 336550"/>
                <a:gd name="connsiteX31" fmla="*/ 276458 w 323850"/>
                <a:gd name="connsiteY31" fmla="*/ 0 h 336550"/>
                <a:gd name="connsiteX32" fmla="*/ 298837 w 323850"/>
                <a:gd name="connsiteY32" fmla="*/ 22349 h 336550"/>
                <a:gd name="connsiteX33" fmla="*/ 298837 w 323850"/>
                <a:gd name="connsiteY33" fmla="*/ 109116 h 336550"/>
                <a:gd name="connsiteX34" fmla="*/ 306736 w 323850"/>
                <a:gd name="connsiteY34" fmla="*/ 109116 h 336550"/>
                <a:gd name="connsiteX35" fmla="*/ 323850 w 323850"/>
                <a:gd name="connsiteY35" fmla="*/ 127521 h 336550"/>
                <a:gd name="connsiteX36" fmla="*/ 323850 w 323850"/>
                <a:gd name="connsiteY36" fmla="*/ 130150 h 336550"/>
                <a:gd name="connsiteX37" fmla="*/ 306736 w 323850"/>
                <a:gd name="connsiteY37" fmla="*/ 147241 h 336550"/>
                <a:gd name="connsiteX38" fmla="*/ 268559 w 323850"/>
                <a:gd name="connsiteY38" fmla="*/ 147241 h 336550"/>
                <a:gd name="connsiteX39" fmla="*/ 250128 w 323850"/>
                <a:gd name="connsiteY39" fmla="*/ 130150 h 336550"/>
                <a:gd name="connsiteX40" fmla="*/ 250128 w 323850"/>
                <a:gd name="connsiteY40" fmla="*/ 127521 h 336550"/>
                <a:gd name="connsiteX41" fmla="*/ 268559 w 323850"/>
                <a:gd name="connsiteY41" fmla="*/ 109116 h 336550"/>
                <a:gd name="connsiteX42" fmla="*/ 272508 w 323850"/>
                <a:gd name="connsiteY42" fmla="*/ 109116 h 336550"/>
                <a:gd name="connsiteX43" fmla="*/ 283040 w 323850"/>
                <a:gd name="connsiteY43" fmla="*/ 109116 h 336550"/>
                <a:gd name="connsiteX44" fmla="*/ 283040 w 323850"/>
                <a:gd name="connsiteY44" fmla="*/ 35496 h 336550"/>
                <a:gd name="connsiteX45" fmla="*/ 118481 w 323850"/>
                <a:gd name="connsiteY45" fmla="*/ 35496 h 336550"/>
                <a:gd name="connsiteX46" fmla="*/ 118481 w 323850"/>
                <a:gd name="connsiteY46" fmla="*/ 76250 h 336550"/>
                <a:gd name="connsiteX47" fmla="*/ 155342 w 323850"/>
                <a:gd name="connsiteY47" fmla="*/ 56530 h 336550"/>
                <a:gd name="connsiteX48" fmla="*/ 184305 w 323850"/>
                <a:gd name="connsiteY48" fmla="*/ 74935 h 336550"/>
                <a:gd name="connsiteX49" fmla="*/ 139545 w 323850"/>
                <a:gd name="connsiteY49" fmla="*/ 117004 h 336550"/>
                <a:gd name="connsiteX50" fmla="*/ 118481 w 323850"/>
                <a:gd name="connsiteY50" fmla="*/ 131465 h 336550"/>
                <a:gd name="connsiteX51" fmla="*/ 118481 w 323850"/>
                <a:gd name="connsiteY51" fmla="*/ 294481 h 336550"/>
                <a:gd name="connsiteX52" fmla="*/ 283040 w 323850"/>
                <a:gd name="connsiteY52" fmla="*/ 294481 h 336550"/>
                <a:gd name="connsiteX53" fmla="*/ 283040 w 323850"/>
                <a:gd name="connsiteY53" fmla="*/ 282649 h 336550"/>
                <a:gd name="connsiteX54" fmla="*/ 268559 w 323850"/>
                <a:gd name="connsiteY54" fmla="*/ 282649 h 336550"/>
                <a:gd name="connsiteX55" fmla="*/ 250128 w 323850"/>
                <a:gd name="connsiteY55" fmla="*/ 264244 h 336550"/>
                <a:gd name="connsiteX56" fmla="*/ 250128 w 323850"/>
                <a:gd name="connsiteY56" fmla="*/ 262930 h 336550"/>
                <a:gd name="connsiteX57" fmla="*/ 268559 w 323850"/>
                <a:gd name="connsiteY57" fmla="*/ 244525 h 336550"/>
                <a:gd name="connsiteX58" fmla="*/ 306736 w 323850"/>
                <a:gd name="connsiteY58" fmla="*/ 244525 h 336550"/>
                <a:gd name="connsiteX59" fmla="*/ 323850 w 323850"/>
                <a:gd name="connsiteY59" fmla="*/ 262930 h 336550"/>
                <a:gd name="connsiteX60" fmla="*/ 323850 w 323850"/>
                <a:gd name="connsiteY60" fmla="*/ 264244 h 336550"/>
                <a:gd name="connsiteX61" fmla="*/ 306736 w 323850"/>
                <a:gd name="connsiteY61" fmla="*/ 282649 h 336550"/>
                <a:gd name="connsiteX62" fmla="*/ 301470 w 323850"/>
                <a:gd name="connsiteY62" fmla="*/ 282649 h 336550"/>
                <a:gd name="connsiteX63" fmla="*/ 298837 w 323850"/>
                <a:gd name="connsiteY63" fmla="*/ 282649 h 336550"/>
                <a:gd name="connsiteX64" fmla="*/ 298837 w 323850"/>
                <a:gd name="connsiteY64" fmla="*/ 314201 h 336550"/>
                <a:gd name="connsiteX65" fmla="*/ 276458 w 323850"/>
                <a:gd name="connsiteY65" fmla="*/ 336550 h 336550"/>
                <a:gd name="connsiteX66" fmla="*/ 125064 w 323850"/>
                <a:gd name="connsiteY66" fmla="*/ 336550 h 336550"/>
                <a:gd name="connsiteX67" fmla="*/ 102684 w 323850"/>
                <a:gd name="connsiteY67" fmla="*/ 314201 h 336550"/>
                <a:gd name="connsiteX68" fmla="*/ 102684 w 323850"/>
                <a:gd name="connsiteY68" fmla="*/ 287908 h 336550"/>
                <a:gd name="connsiteX69" fmla="*/ 75038 w 323850"/>
                <a:gd name="connsiteY69" fmla="*/ 287908 h 336550"/>
                <a:gd name="connsiteX70" fmla="*/ 13164 w 323850"/>
                <a:gd name="connsiteY70" fmla="*/ 255042 h 336550"/>
                <a:gd name="connsiteX71" fmla="*/ 11848 w 323850"/>
                <a:gd name="connsiteY71" fmla="*/ 253727 h 336550"/>
                <a:gd name="connsiteX72" fmla="*/ 9215 w 323850"/>
                <a:gd name="connsiteY72" fmla="*/ 249783 h 336550"/>
                <a:gd name="connsiteX73" fmla="*/ 7899 w 323850"/>
                <a:gd name="connsiteY73" fmla="*/ 244525 h 336550"/>
                <a:gd name="connsiteX74" fmla="*/ 6582 w 323850"/>
                <a:gd name="connsiteY74" fmla="*/ 240581 h 336550"/>
                <a:gd name="connsiteX75" fmla="*/ 2633 w 323850"/>
                <a:gd name="connsiteY75" fmla="*/ 231378 h 336550"/>
                <a:gd name="connsiteX76" fmla="*/ 2633 w 323850"/>
                <a:gd name="connsiteY76" fmla="*/ 228749 h 336550"/>
                <a:gd name="connsiteX77" fmla="*/ 0 w 323850"/>
                <a:gd name="connsiteY77" fmla="*/ 219546 h 336550"/>
                <a:gd name="connsiteX78" fmla="*/ 0 w 323850"/>
                <a:gd name="connsiteY78" fmla="*/ 215602 h 336550"/>
                <a:gd name="connsiteX79" fmla="*/ 0 w 323850"/>
                <a:gd name="connsiteY79" fmla="*/ 202456 h 336550"/>
                <a:gd name="connsiteX80" fmla="*/ 40810 w 323850"/>
                <a:gd name="connsiteY80" fmla="*/ 119633 h 336550"/>
                <a:gd name="connsiteX81" fmla="*/ 102684 w 323850"/>
                <a:gd name="connsiteY81" fmla="*/ 85452 h 336550"/>
                <a:gd name="connsiteX82" fmla="*/ 102684 w 323850"/>
                <a:gd name="connsiteY82" fmla="*/ 22349 h 336550"/>
                <a:gd name="connsiteX83" fmla="*/ 125064 w 323850"/>
                <a:gd name="connsiteY8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23850" h="336550">
                  <a:moveTo>
                    <a:pt x="200025" y="303213"/>
                  </a:moveTo>
                  <a:cubicBezTo>
                    <a:pt x="193887" y="303213"/>
                    <a:pt x="188912" y="308188"/>
                    <a:pt x="188912" y="314326"/>
                  </a:cubicBezTo>
                  <a:cubicBezTo>
                    <a:pt x="188912" y="320464"/>
                    <a:pt x="193887" y="325439"/>
                    <a:pt x="200025" y="325439"/>
                  </a:cubicBezTo>
                  <a:cubicBezTo>
                    <a:pt x="206163" y="325439"/>
                    <a:pt x="211138" y="320464"/>
                    <a:pt x="211138" y="314326"/>
                  </a:cubicBezTo>
                  <a:cubicBezTo>
                    <a:pt x="211138" y="308188"/>
                    <a:pt x="206163" y="303213"/>
                    <a:pt x="200025" y="303213"/>
                  </a:cubicBezTo>
                  <a:close/>
                  <a:moveTo>
                    <a:pt x="267890" y="200026"/>
                  </a:moveTo>
                  <a:cubicBezTo>
                    <a:pt x="267890" y="200026"/>
                    <a:pt x="267890" y="200026"/>
                    <a:pt x="306529" y="200026"/>
                  </a:cubicBezTo>
                  <a:cubicBezTo>
                    <a:pt x="315856" y="200026"/>
                    <a:pt x="323850" y="207909"/>
                    <a:pt x="323850" y="217105"/>
                  </a:cubicBezTo>
                  <a:cubicBezTo>
                    <a:pt x="323850" y="217105"/>
                    <a:pt x="323850" y="217105"/>
                    <a:pt x="323850" y="219733"/>
                  </a:cubicBezTo>
                  <a:cubicBezTo>
                    <a:pt x="323850" y="228929"/>
                    <a:pt x="315856" y="238126"/>
                    <a:pt x="306529" y="238126"/>
                  </a:cubicBezTo>
                  <a:cubicBezTo>
                    <a:pt x="306529" y="238126"/>
                    <a:pt x="306529" y="238126"/>
                    <a:pt x="267890" y="238126"/>
                  </a:cubicBezTo>
                  <a:cubicBezTo>
                    <a:pt x="257231" y="238126"/>
                    <a:pt x="249237" y="228929"/>
                    <a:pt x="249237" y="219733"/>
                  </a:cubicBezTo>
                  <a:cubicBezTo>
                    <a:pt x="249237" y="219733"/>
                    <a:pt x="249237" y="219733"/>
                    <a:pt x="249237" y="217105"/>
                  </a:cubicBezTo>
                  <a:cubicBezTo>
                    <a:pt x="249237" y="207909"/>
                    <a:pt x="257231" y="200026"/>
                    <a:pt x="267890" y="200026"/>
                  </a:cubicBezTo>
                  <a:close/>
                  <a:moveTo>
                    <a:pt x="267890" y="155576"/>
                  </a:moveTo>
                  <a:cubicBezTo>
                    <a:pt x="267890" y="155576"/>
                    <a:pt x="267890" y="155576"/>
                    <a:pt x="306529" y="155576"/>
                  </a:cubicBezTo>
                  <a:cubicBezTo>
                    <a:pt x="315856" y="155576"/>
                    <a:pt x="323850" y="163400"/>
                    <a:pt x="323850" y="172528"/>
                  </a:cubicBezTo>
                  <a:cubicBezTo>
                    <a:pt x="323850" y="172528"/>
                    <a:pt x="323850" y="172528"/>
                    <a:pt x="323850" y="175137"/>
                  </a:cubicBezTo>
                  <a:cubicBezTo>
                    <a:pt x="323850" y="184265"/>
                    <a:pt x="315856" y="192089"/>
                    <a:pt x="306529" y="192089"/>
                  </a:cubicBezTo>
                  <a:cubicBezTo>
                    <a:pt x="306529" y="192089"/>
                    <a:pt x="306529" y="192089"/>
                    <a:pt x="267890" y="192089"/>
                  </a:cubicBezTo>
                  <a:cubicBezTo>
                    <a:pt x="257231" y="192089"/>
                    <a:pt x="249237" y="184265"/>
                    <a:pt x="249237" y="175137"/>
                  </a:cubicBezTo>
                  <a:cubicBezTo>
                    <a:pt x="249237" y="175137"/>
                    <a:pt x="249237" y="175137"/>
                    <a:pt x="249237" y="172528"/>
                  </a:cubicBezTo>
                  <a:cubicBezTo>
                    <a:pt x="249237" y="163400"/>
                    <a:pt x="257231" y="155576"/>
                    <a:pt x="267890" y="155576"/>
                  </a:cubicBezTo>
                  <a:close/>
                  <a:moveTo>
                    <a:pt x="175670" y="15876"/>
                  </a:moveTo>
                  <a:cubicBezTo>
                    <a:pt x="174353" y="15876"/>
                    <a:pt x="173037" y="17146"/>
                    <a:pt x="173037" y="19686"/>
                  </a:cubicBezTo>
                  <a:cubicBezTo>
                    <a:pt x="173037" y="20956"/>
                    <a:pt x="174353" y="22226"/>
                    <a:pt x="175670" y="22226"/>
                  </a:cubicBezTo>
                  <a:cubicBezTo>
                    <a:pt x="175670" y="22226"/>
                    <a:pt x="175670" y="22226"/>
                    <a:pt x="224379" y="22226"/>
                  </a:cubicBezTo>
                  <a:cubicBezTo>
                    <a:pt x="225695" y="22226"/>
                    <a:pt x="227012" y="20956"/>
                    <a:pt x="227012" y="19686"/>
                  </a:cubicBezTo>
                  <a:cubicBezTo>
                    <a:pt x="227012" y="17146"/>
                    <a:pt x="225695" y="15876"/>
                    <a:pt x="224379" y="15876"/>
                  </a:cubicBezTo>
                  <a:cubicBezTo>
                    <a:pt x="224379" y="15876"/>
                    <a:pt x="224379" y="15876"/>
                    <a:pt x="175670" y="15876"/>
                  </a:cubicBezTo>
                  <a:close/>
                  <a:moveTo>
                    <a:pt x="125064" y="0"/>
                  </a:moveTo>
                  <a:cubicBezTo>
                    <a:pt x="125064" y="0"/>
                    <a:pt x="125064" y="0"/>
                    <a:pt x="276458" y="0"/>
                  </a:cubicBezTo>
                  <a:cubicBezTo>
                    <a:pt x="288306" y="0"/>
                    <a:pt x="298837" y="10517"/>
                    <a:pt x="298837" y="22349"/>
                  </a:cubicBezTo>
                  <a:cubicBezTo>
                    <a:pt x="298837" y="22349"/>
                    <a:pt x="298837" y="22349"/>
                    <a:pt x="298837" y="109116"/>
                  </a:cubicBezTo>
                  <a:cubicBezTo>
                    <a:pt x="298837" y="109116"/>
                    <a:pt x="298837" y="109116"/>
                    <a:pt x="306736" y="109116"/>
                  </a:cubicBezTo>
                  <a:cubicBezTo>
                    <a:pt x="315951" y="109116"/>
                    <a:pt x="323850" y="118318"/>
                    <a:pt x="323850" y="127521"/>
                  </a:cubicBezTo>
                  <a:cubicBezTo>
                    <a:pt x="323850" y="127521"/>
                    <a:pt x="323850" y="127521"/>
                    <a:pt x="323850" y="130150"/>
                  </a:cubicBezTo>
                  <a:cubicBezTo>
                    <a:pt x="323850" y="139353"/>
                    <a:pt x="315951" y="147241"/>
                    <a:pt x="306736" y="147241"/>
                  </a:cubicBezTo>
                  <a:cubicBezTo>
                    <a:pt x="306736" y="147241"/>
                    <a:pt x="306736" y="147241"/>
                    <a:pt x="268559" y="147241"/>
                  </a:cubicBezTo>
                  <a:cubicBezTo>
                    <a:pt x="258027" y="147241"/>
                    <a:pt x="250128" y="139353"/>
                    <a:pt x="250128" y="130150"/>
                  </a:cubicBezTo>
                  <a:cubicBezTo>
                    <a:pt x="250128" y="130150"/>
                    <a:pt x="250128" y="130150"/>
                    <a:pt x="250128" y="127521"/>
                  </a:cubicBezTo>
                  <a:cubicBezTo>
                    <a:pt x="250128" y="118318"/>
                    <a:pt x="258027" y="109116"/>
                    <a:pt x="268559" y="109116"/>
                  </a:cubicBezTo>
                  <a:cubicBezTo>
                    <a:pt x="268559" y="109116"/>
                    <a:pt x="268559" y="109116"/>
                    <a:pt x="272508" y="109116"/>
                  </a:cubicBezTo>
                  <a:cubicBezTo>
                    <a:pt x="272508" y="109116"/>
                    <a:pt x="272508" y="109116"/>
                    <a:pt x="283040" y="109116"/>
                  </a:cubicBezTo>
                  <a:cubicBezTo>
                    <a:pt x="283040" y="109116"/>
                    <a:pt x="283040" y="109116"/>
                    <a:pt x="283040" y="35496"/>
                  </a:cubicBezTo>
                  <a:cubicBezTo>
                    <a:pt x="283040" y="35496"/>
                    <a:pt x="283040" y="35496"/>
                    <a:pt x="118481" y="35496"/>
                  </a:cubicBezTo>
                  <a:cubicBezTo>
                    <a:pt x="118481" y="35496"/>
                    <a:pt x="118481" y="35496"/>
                    <a:pt x="118481" y="76250"/>
                  </a:cubicBezTo>
                  <a:cubicBezTo>
                    <a:pt x="134279" y="67047"/>
                    <a:pt x="148760" y="59159"/>
                    <a:pt x="155342" y="56530"/>
                  </a:cubicBezTo>
                  <a:cubicBezTo>
                    <a:pt x="176406" y="44698"/>
                    <a:pt x="188254" y="59159"/>
                    <a:pt x="184305" y="74935"/>
                  </a:cubicBezTo>
                  <a:cubicBezTo>
                    <a:pt x="181672" y="86767"/>
                    <a:pt x="160608" y="99913"/>
                    <a:pt x="139545" y="117004"/>
                  </a:cubicBezTo>
                  <a:cubicBezTo>
                    <a:pt x="134279" y="120948"/>
                    <a:pt x="126380" y="126206"/>
                    <a:pt x="118481" y="131465"/>
                  </a:cubicBezTo>
                  <a:cubicBezTo>
                    <a:pt x="118481" y="131465"/>
                    <a:pt x="118481" y="131465"/>
                    <a:pt x="118481" y="294481"/>
                  </a:cubicBezTo>
                  <a:cubicBezTo>
                    <a:pt x="118481" y="294481"/>
                    <a:pt x="118481" y="294481"/>
                    <a:pt x="283040" y="294481"/>
                  </a:cubicBezTo>
                  <a:cubicBezTo>
                    <a:pt x="283040" y="294481"/>
                    <a:pt x="283040" y="294481"/>
                    <a:pt x="283040" y="282649"/>
                  </a:cubicBezTo>
                  <a:cubicBezTo>
                    <a:pt x="283040" y="282649"/>
                    <a:pt x="283040" y="282649"/>
                    <a:pt x="268559" y="282649"/>
                  </a:cubicBezTo>
                  <a:cubicBezTo>
                    <a:pt x="258027" y="282649"/>
                    <a:pt x="250128" y="274762"/>
                    <a:pt x="250128" y="264244"/>
                  </a:cubicBezTo>
                  <a:cubicBezTo>
                    <a:pt x="250128" y="264244"/>
                    <a:pt x="250128" y="264244"/>
                    <a:pt x="250128" y="262930"/>
                  </a:cubicBezTo>
                  <a:cubicBezTo>
                    <a:pt x="250128" y="252413"/>
                    <a:pt x="258027" y="244525"/>
                    <a:pt x="268559" y="244525"/>
                  </a:cubicBezTo>
                  <a:cubicBezTo>
                    <a:pt x="268559" y="244525"/>
                    <a:pt x="268559" y="244525"/>
                    <a:pt x="306736" y="244525"/>
                  </a:cubicBezTo>
                  <a:cubicBezTo>
                    <a:pt x="315951" y="244525"/>
                    <a:pt x="323850" y="252413"/>
                    <a:pt x="323850" y="262930"/>
                  </a:cubicBezTo>
                  <a:cubicBezTo>
                    <a:pt x="323850" y="262930"/>
                    <a:pt x="323850" y="262930"/>
                    <a:pt x="323850" y="264244"/>
                  </a:cubicBezTo>
                  <a:cubicBezTo>
                    <a:pt x="323850" y="274762"/>
                    <a:pt x="315951" y="282649"/>
                    <a:pt x="306736" y="282649"/>
                  </a:cubicBezTo>
                  <a:cubicBezTo>
                    <a:pt x="306736" y="282649"/>
                    <a:pt x="306736" y="282649"/>
                    <a:pt x="301470" y="282649"/>
                  </a:cubicBezTo>
                  <a:cubicBezTo>
                    <a:pt x="301470" y="282649"/>
                    <a:pt x="301470" y="282649"/>
                    <a:pt x="298837" y="282649"/>
                  </a:cubicBezTo>
                  <a:cubicBezTo>
                    <a:pt x="298837" y="282649"/>
                    <a:pt x="298837" y="282649"/>
                    <a:pt x="298837" y="314201"/>
                  </a:cubicBezTo>
                  <a:cubicBezTo>
                    <a:pt x="298837" y="326033"/>
                    <a:pt x="288306" y="336550"/>
                    <a:pt x="276458" y="336550"/>
                  </a:cubicBezTo>
                  <a:cubicBezTo>
                    <a:pt x="276458" y="336550"/>
                    <a:pt x="276458" y="336550"/>
                    <a:pt x="125064" y="336550"/>
                  </a:cubicBezTo>
                  <a:cubicBezTo>
                    <a:pt x="113216" y="336550"/>
                    <a:pt x="102684" y="326033"/>
                    <a:pt x="102684" y="314201"/>
                  </a:cubicBezTo>
                  <a:cubicBezTo>
                    <a:pt x="102684" y="314201"/>
                    <a:pt x="102684" y="314201"/>
                    <a:pt x="102684" y="287908"/>
                  </a:cubicBezTo>
                  <a:cubicBezTo>
                    <a:pt x="102684" y="287908"/>
                    <a:pt x="102684" y="287908"/>
                    <a:pt x="75038" y="287908"/>
                  </a:cubicBezTo>
                  <a:cubicBezTo>
                    <a:pt x="75038" y="287908"/>
                    <a:pt x="35544" y="287908"/>
                    <a:pt x="13164" y="255042"/>
                  </a:cubicBezTo>
                  <a:cubicBezTo>
                    <a:pt x="13164" y="253727"/>
                    <a:pt x="13164" y="253727"/>
                    <a:pt x="11848" y="253727"/>
                  </a:cubicBezTo>
                  <a:cubicBezTo>
                    <a:pt x="11848" y="252413"/>
                    <a:pt x="10531" y="251098"/>
                    <a:pt x="9215" y="249783"/>
                  </a:cubicBezTo>
                  <a:cubicBezTo>
                    <a:pt x="9215" y="248469"/>
                    <a:pt x="7899" y="245839"/>
                    <a:pt x="7899" y="244525"/>
                  </a:cubicBezTo>
                  <a:cubicBezTo>
                    <a:pt x="6582" y="243210"/>
                    <a:pt x="6582" y="241895"/>
                    <a:pt x="6582" y="240581"/>
                  </a:cubicBezTo>
                  <a:cubicBezTo>
                    <a:pt x="5266" y="237951"/>
                    <a:pt x="3949" y="235322"/>
                    <a:pt x="2633" y="231378"/>
                  </a:cubicBezTo>
                  <a:cubicBezTo>
                    <a:pt x="2633" y="230063"/>
                    <a:pt x="2633" y="230063"/>
                    <a:pt x="2633" y="228749"/>
                  </a:cubicBezTo>
                  <a:cubicBezTo>
                    <a:pt x="1316" y="226120"/>
                    <a:pt x="1316" y="223490"/>
                    <a:pt x="0" y="219546"/>
                  </a:cubicBezTo>
                  <a:cubicBezTo>
                    <a:pt x="0" y="218232"/>
                    <a:pt x="0" y="216917"/>
                    <a:pt x="0" y="215602"/>
                  </a:cubicBezTo>
                  <a:cubicBezTo>
                    <a:pt x="0" y="211658"/>
                    <a:pt x="0" y="207714"/>
                    <a:pt x="0" y="202456"/>
                  </a:cubicBezTo>
                  <a:cubicBezTo>
                    <a:pt x="0" y="149870"/>
                    <a:pt x="23696" y="127521"/>
                    <a:pt x="40810" y="119633"/>
                  </a:cubicBezTo>
                  <a:cubicBezTo>
                    <a:pt x="40810" y="119633"/>
                    <a:pt x="72405" y="102543"/>
                    <a:pt x="102684" y="85452"/>
                  </a:cubicBezTo>
                  <a:cubicBezTo>
                    <a:pt x="102684" y="85452"/>
                    <a:pt x="102684" y="85452"/>
                    <a:pt x="102684" y="22349"/>
                  </a:cubicBezTo>
                  <a:cubicBezTo>
                    <a:pt x="102684" y="10517"/>
                    <a:pt x="113216" y="0"/>
                    <a:pt x="1250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169043" y="3231822"/>
            <a:ext cx="1506371" cy="1506371"/>
            <a:chOff x="3506384" y="2688205"/>
            <a:chExt cx="1129778" cy="1129778"/>
          </a:xfrm>
        </p:grpSpPr>
        <p:sp>
          <p:nvSpPr>
            <p:cNvPr id="30" name="Oval 22"/>
            <p:cNvSpPr/>
            <p:nvPr/>
          </p:nvSpPr>
          <p:spPr>
            <a:xfrm>
              <a:off x="3506384" y="2688205"/>
              <a:ext cx="1129778" cy="1129778"/>
            </a:xfrm>
            <a:prstGeom prst="ellipse">
              <a:avLst/>
            </a:prstGeom>
            <a:solidFill>
              <a:srgbClr val="F5C7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3200">
                <a:cs typeface="+mn-ea"/>
                <a:sym typeface="+mn-lt"/>
              </a:endParaRPr>
            </a:p>
          </p:txBody>
        </p:sp>
        <p:sp>
          <p:nvSpPr>
            <p:cNvPr id="31" name="person-explaining-strategy-on-a-board-with-a-sketch_38792"/>
            <p:cNvSpPr>
              <a:spLocks noChangeAspect="1"/>
            </p:cNvSpPr>
            <p:nvPr/>
          </p:nvSpPr>
          <p:spPr bwMode="auto">
            <a:xfrm>
              <a:off x="3766430" y="3004245"/>
              <a:ext cx="609685" cy="556261"/>
            </a:xfrm>
            <a:custGeom>
              <a:avLst/>
              <a:gdLst>
                <a:gd name="connsiteX0" fmla="*/ 104775 w 328613"/>
                <a:gd name="connsiteY0" fmla="*/ 169862 h 299818"/>
                <a:gd name="connsiteX1" fmla="*/ 328613 w 328613"/>
                <a:gd name="connsiteY1" fmla="*/ 169862 h 299818"/>
                <a:gd name="connsiteX2" fmla="*/ 328613 w 328613"/>
                <a:gd name="connsiteY2" fmla="*/ 182562 h 299818"/>
                <a:gd name="connsiteX3" fmla="*/ 104775 w 328613"/>
                <a:gd name="connsiteY3" fmla="*/ 182562 h 299818"/>
                <a:gd name="connsiteX4" fmla="*/ 0 w 328613"/>
                <a:gd name="connsiteY4" fmla="*/ 169862 h 299818"/>
                <a:gd name="connsiteX5" fmla="*/ 46038 w 328613"/>
                <a:gd name="connsiteY5" fmla="*/ 169862 h 299818"/>
                <a:gd name="connsiteX6" fmla="*/ 46038 w 328613"/>
                <a:gd name="connsiteY6" fmla="*/ 182562 h 299818"/>
                <a:gd name="connsiteX7" fmla="*/ 0 w 328613"/>
                <a:gd name="connsiteY7" fmla="*/ 182562 h 299818"/>
                <a:gd name="connsiteX8" fmla="*/ 154438 w 328613"/>
                <a:gd name="connsiteY8" fmla="*/ 103563 h 299818"/>
                <a:gd name="connsiteX9" fmla="*/ 156623 w 328613"/>
                <a:gd name="connsiteY9" fmla="*/ 123121 h 299818"/>
                <a:gd name="connsiteX10" fmla="*/ 98363 w 328613"/>
                <a:gd name="connsiteY10" fmla="*/ 137418 h 299818"/>
                <a:gd name="connsiteX11" fmla="*/ 98363 w 328613"/>
                <a:gd name="connsiteY11" fmla="*/ 189409 h 299818"/>
                <a:gd name="connsiteX12" fmla="*/ 97069 w 328613"/>
                <a:gd name="connsiteY12" fmla="*/ 193308 h 299818"/>
                <a:gd name="connsiteX13" fmla="*/ 110015 w 328613"/>
                <a:gd name="connsiteY13" fmla="*/ 273894 h 299818"/>
                <a:gd name="connsiteX14" fmla="*/ 89301 w 328613"/>
                <a:gd name="connsiteY14" fmla="*/ 273894 h 299818"/>
                <a:gd name="connsiteX15" fmla="*/ 78943 w 328613"/>
                <a:gd name="connsiteY15" fmla="*/ 206306 h 299818"/>
                <a:gd name="connsiteX16" fmla="*/ 60818 w 328613"/>
                <a:gd name="connsiteY16" fmla="*/ 294690 h 299818"/>
                <a:gd name="connsiteX17" fmla="*/ 41398 w 328613"/>
                <a:gd name="connsiteY17" fmla="*/ 284292 h 299818"/>
                <a:gd name="connsiteX18" fmla="*/ 56934 w 328613"/>
                <a:gd name="connsiteY18" fmla="*/ 201107 h 299818"/>
                <a:gd name="connsiteX19" fmla="*/ 51755 w 328613"/>
                <a:gd name="connsiteY19" fmla="*/ 189409 h 299818"/>
                <a:gd name="connsiteX20" fmla="*/ 51755 w 328613"/>
                <a:gd name="connsiteY20" fmla="*/ 124421 h 299818"/>
                <a:gd name="connsiteX21" fmla="*/ 69881 w 328613"/>
                <a:gd name="connsiteY21" fmla="*/ 107524 h 299818"/>
                <a:gd name="connsiteX22" fmla="*/ 80238 w 328613"/>
                <a:gd name="connsiteY22" fmla="*/ 107524 h 299818"/>
                <a:gd name="connsiteX23" fmla="*/ 95774 w 328613"/>
                <a:gd name="connsiteY23" fmla="*/ 116622 h 299818"/>
                <a:gd name="connsiteX24" fmla="*/ 146266 w 328613"/>
                <a:gd name="connsiteY24" fmla="*/ 103624 h 299818"/>
                <a:gd name="connsiteX25" fmla="*/ 154438 w 328613"/>
                <a:gd name="connsiteY25" fmla="*/ 103563 h 299818"/>
                <a:gd name="connsiteX26" fmla="*/ 258763 w 328613"/>
                <a:gd name="connsiteY26" fmla="*/ 98425 h 299818"/>
                <a:gd name="connsiteX27" fmla="*/ 273051 w 328613"/>
                <a:gd name="connsiteY27" fmla="*/ 112713 h 299818"/>
                <a:gd name="connsiteX28" fmla="*/ 285751 w 328613"/>
                <a:gd name="connsiteY28" fmla="*/ 98425 h 299818"/>
                <a:gd name="connsiteX29" fmla="*/ 290513 w 328613"/>
                <a:gd name="connsiteY29" fmla="*/ 104775 h 299818"/>
                <a:gd name="connsiteX30" fmla="*/ 277813 w 328613"/>
                <a:gd name="connsiteY30" fmla="*/ 117475 h 299818"/>
                <a:gd name="connsiteX31" fmla="*/ 290513 w 328613"/>
                <a:gd name="connsiteY31" fmla="*/ 130175 h 299818"/>
                <a:gd name="connsiteX32" fmla="*/ 285751 w 328613"/>
                <a:gd name="connsiteY32" fmla="*/ 133350 h 299818"/>
                <a:gd name="connsiteX33" fmla="*/ 273051 w 328613"/>
                <a:gd name="connsiteY33" fmla="*/ 120650 h 299818"/>
                <a:gd name="connsiteX34" fmla="*/ 258763 w 328613"/>
                <a:gd name="connsiteY34" fmla="*/ 133350 h 299818"/>
                <a:gd name="connsiteX35" fmla="*/ 255588 w 328613"/>
                <a:gd name="connsiteY35" fmla="*/ 130175 h 299818"/>
                <a:gd name="connsiteX36" fmla="*/ 268288 w 328613"/>
                <a:gd name="connsiteY36" fmla="*/ 117475 h 299818"/>
                <a:gd name="connsiteX37" fmla="*/ 255588 w 328613"/>
                <a:gd name="connsiteY37" fmla="*/ 104775 h 299818"/>
                <a:gd name="connsiteX38" fmla="*/ 75407 w 328613"/>
                <a:gd name="connsiteY38" fmla="*/ 53975 h 299818"/>
                <a:gd name="connsiteX39" fmla="*/ 98426 w 328613"/>
                <a:gd name="connsiteY39" fmla="*/ 76200 h 299818"/>
                <a:gd name="connsiteX40" fmla="*/ 75407 w 328613"/>
                <a:gd name="connsiteY40" fmla="*/ 98425 h 299818"/>
                <a:gd name="connsiteX41" fmla="*/ 52388 w 328613"/>
                <a:gd name="connsiteY41" fmla="*/ 76200 h 299818"/>
                <a:gd name="connsiteX42" fmla="*/ 75407 w 328613"/>
                <a:gd name="connsiteY42" fmla="*/ 53975 h 299818"/>
                <a:gd name="connsiteX43" fmla="*/ 132688 w 328613"/>
                <a:gd name="connsiteY43" fmla="*/ 31615 h 299818"/>
                <a:gd name="connsiteX44" fmla="*/ 190486 w 328613"/>
                <a:gd name="connsiteY44" fmla="*/ 71338 h 299818"/>
                <a:gd name="connsiteX45" fmla="*/ 246063 w 328613"/>
                <a:gd name="connsiteY45" fmla="*/ 112614 h 299818"/>
                <a:gd name="connsiteX46" fmla="*/ 244770 w 328613"/>
                <a:gd name="connsiteY46" fmla="*/ 119063 h 299818"/>
                <a:gd name="connsiteX47" fmla="*/ 185316 w 328613"/>
                <a:gd name="connsiteY47" fmla="*/ 75208 h 299818"/>
                <a:gd name="connsiteX48" fmla="*/ 102598 w 328613"/>
                <a:gd name="connsiteY48" fmla="*/ 46831 h 299818"/>
                <a:gd name="connsiteX49" fmla="*/ 100013 w 328613"/>
                <a:gd name="connsiteY49" fmla="*/ 41672 h 299818"/>
                <a:gd name="connsiteX50" fmla="*/ 132688 w 328613"/>
                <a:gd name="connsiteY50" fmla="*/ 31615 h 299818"/>
                <a:gd name="connsiteX51" fmla="*/ 0 w 328613"/>
                <a:gd name="connsiteY51" fmla="*/ 0 h 299818"/>
                <a:gd name="connsiteX52" fmla="*/ 328613 w 328613"/>
                <a:gd name="connsiteY52" fmla="*/ 0 h 299818"/>
                <a:gd name="connsiteX53" fmla="*/ 328613 w 328613"/>
                <a:gd name="connsiteY53" fmla="*/ 161925 h 299818"/>
                <a:gd name="connsiteX54" fmla="*/ 104775 w 328613"/>
                <a:gd name="connsiteY54" fmla="*/ 161925 h 299818"/>
                <a:gd name="connsiteX55" fmla="*/ 104775 w 328613"/>
                <a:gd name="connsiteY55" fmla="*/ 149225 h 299818"/>
                <a:gd name="connsiteX56" fmla="*/ 315913 w 328613"/>
                <a:gd name="connsiteY56" fmla="*/ 149225 h 299818"/>
                <a:gd name="connsiteX57" fmla="*/ 315913 w 328613"/>
                <a:gd name="connsiteY57" fmla="*/ 14287 h 299818"/>
                <a:gd name="connsiteX58" fmla="*/ 12700 w 328613"/>
                <a:gd name="connsiteY58" fmla="*/ 14287 h 299818"/>
                <a:gd name="connsiteX59" fmla="*/ 12700 w 328613"/>
                <a:gd name="connsiteY59" fmla="*/ 149225 h 299818"/>
                <a:gd name="connsiteX60" fmla="*/ 46037 w 328613"/>
                <a:gd name="connsiteY60" fmla="*/ 149225 h 299818"/>
                <a:gd name="connsiteX61" fmla="*/ 46037 w 328613"/>
                <a:gd name="connsiteY61" fmla="*/ 161925 h 299818"/>
                <a:gd name="connsiteX62" fmla="*/ 0 w 328613"/>
                <a:gd name="connsiteY62" fmla="*/ 161925 h 29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28613" h="299818">
                  <a:moveTo>
                    <a:pt x="104775" y="169862"/>
                  </a:moveTo>
                  <a:lnTo>
                    <a:pt x="328613" y="169862"/>
                  </a:lnTo>
                  <a:lnTo>
                    <a:pt x="328613" y="182562"/>
                  </a:lnTo>
                  <a:lnTo>
                    <a:pt x="104775" y="182562"/>
                  </a:lnTo>
                  <a:close/>
                  <a:moveTo>
                    <a:pt x="0" y="169862"/>
                  </a:moveTo>
                  <a:lnTo>
                    <a:pt x="46038" y="169862"/>
                  </a:lnTo>
                  <a:lnTo>
                    <a:pt x="46038" y="182562"/>
                  </a:lnTo>
                  <a:lnTo>
                    <a:pt x="0" y="182562"/>
                  </a:lnTo>
                  <a:close/>
                  <a:moveTo>
                    <a:pt x="154438" y="103563"/>
                  </a:moveTo>
                  <a:cubicBezTo>
                    <a:pt x="161721" y="106793"/>
                    <a:pt x="165362" y="118247"/>
                    <a:pt x="156623" y="123121"/>
                  </a:cubicBezTo>
                  <a:cubicBezTo>
                    <a:pt x="138498" y="132219"/>
                    <a:pt x="117783" y="137418"/>
                    <a:pt x="98363" y="137418"/>
                  </a:cubicBezTo>
                  <a:cubicBezTo>
                    <a:pt x="98363" y="137418"/>
                    <a:pt x="98363" y="137418"/>
                    <a:pt x="98363" y="189409"/>
                  </a:cubicBezTo>
                  <a:cubicBezTo>
                    <a:pt x="98363" y="190709"/>
                    <a:pt x="97069" y="192009"/>
                    <a:pt x="97069" y="193308"/>
                  </a:cubicBezTo>
                  <a:cubicBezTo>
                    <a:pt x="106131" y="219304"/>
                    <a:pt x="110015" y="246599"/>
                    <a:pt x="110015" y="273894"/>
                  </a:cubicBezTo>
                  <a:cubicBezTo>
                    <a:pt x="110015" y="286892"/>
                    <a:pt x="89301" y="286892"/>
                    <a:pt x="89301" y="273894"/>
                  </a:cubicBezTo>
                  <a:cubicBezTo>
                    <a:pt x="89301" y="250498"/>
                    <a:pt x="85417" y="228402"/>
                    <a:pt x="78943" y="206306"/>
                  </a:cubicBezTo>
                  <a:cubicBezTo>
                    <a:pt x="80238" y="237500"/>
                    <a:pt x="77649" y="268695"/>
                    <a:pt x="60818" y="294690"/>
                  </a:cubicBezTo>
                  <a:cubicBezTo>
                    <a:pt x="53050" y="306388"/>
                    <a:pt x="34925" y="295990"/>
                    <a:pt x="41398" y="284292"/>
                  </a:cubicBezTo>
                  <a:cubicBezTo>
                    <a:pt x="58229" y="258297"/>
                    <a:pt x="59523" y="229702"/>
                    <a:pt x="56934" y="201107"/>
                  </a:cubicBezTo>
                  <a:cubicBezTo>
                    <a:pt x="54345" y="198507"/>
                    <a:pt x="51755" y="193308"/>
                    <a:pt x="51755" y="189409"/>
                  </a:cubicBezTo>
                  <a:cubicBezTo>
                    <a:pt x="51755" y="189409"/>
                    <a:pt x="51755" y="189409"/>
                    <a:pt x="51755" y="124421"/>
                  </a:cubicBezTo>
                  <a:cubicBezTo>
                    <a:pt x="51755" y="115322"/>
                    <a:pt x="59523" y="107524"/>
                    <a:pt x="69881" y="107524"/>
                  </a:cubicBezTo>
                  <a:cubicBezTo>
                    <a:pt x="69881" y="107524"/>
                    <a:pt x="69881" y="107524"/>
                    <a:pt x="80238" y="107524"/>
                  </a:cubicBezTo>
                  <a:cubicBezTo>
                    <a:pt x="86711" y="107524"/>
                    <a:pt x="93185" y="111423"/>
                    <a:pt x="95774" y="116622"/>
                  </a:cubicBezTo>
                  <a:cubicBezTo>
                    <a:pt x="112604" y="116622"/>
                    <a:pt x="129435" y="112723"/>
                    <a:pt x="146266" y="103624"/>
                  </a:cubicBezTo>
                  <a:cubicBezTo>
                    <a:pt x="149179" y="102325"/>
                    <a:pt x="152011" y="102487"/>
                    <a:pt x="154438" y="103563"/>
                  </a:cubicBezTo>
                  <a:close/>
                  <a:moveTo>
                    <a:pt x="258763" y="98425"/>
                  </a:moveTo>
                  <a:lnTo>
                    <a:pt x="273051" y="112713"/>
                  </a:lnTo>
                  <a:lnTo>
                    <a:pt x="285751" y="98425"/>
                  </a:lnTo>
                  <a:lnTo>
                    <a:pt x="290513" y="104775"/>
                  </a:lnTo>
                  <a:lnTo>
                    <a:pt x="277813" y="117475"/>
                  </a:lnTo>
                  <a:lnTo>
                    <a:pt x="290513" y="130175"/>
                  </a:lnTo>
                  <a:lnTo>
                    <a:pt x="285751" y="133350"/>
                  </a:lnTo>
                  <a:lnTo>
                    <a:pt x="273051" y="120650"/>
                  </a:lnTo>
                  <a:lnTo>
                    <a:pt x="258763" y="133350"/>
                  </a:lnTo>
                  <a:lnTo>
                    <a:pt x="255588" y="130175"/>
                  </a:lnTo>
                  <a:lnTo>
                    <a:pt x="268288" y="117475"/>
                  </a:lnTo>
                  <a:lnTo>
                    <a:pt x="255588" y="104775"/>
                  </a:lnTo>
                  <a:close/>
                  <a:moveTo>
                    <a:pt x="75407" y="53975"/>
                  </a:moveTo>
                  <a:cubicBezTo>
                    <a:pt x="88120" y="53975"/>
                    <a:pt x="98426" y="63925"/>
                    <a:pt x="98426" y="76200"/>
                  </a:cubicBezTo>
                  <a:cubicBezTo>
                    <a:pt x="98426" y="88475"/>
                    <a:pt x="88120" y="98425"/>
                    <a:pt x="75407" y="98425"/>
                  </a:cubicBezTo>
                  <a:cubicBezTo>
                    <a:pt x="62694" y="98425"/>
                    <a:pt x="52388" y="88475"/>
                    <a:pt x="52388" y="76200"/>
                  </a:cubicBezTo>
                  <a:cubicBezTo>
                    <a:pt x="52388" y="63925"/>
                    <a:pt x="62694" y="53975"/>
                    <a:pt x="75407" y="53975"/>
                  </a:cubicBezTo>
                  <a:close/>
                  <a:moveTo>
                    <a:pt x="132688" y="31615"/>
                  </a:moveTo>
                  <a:cubicBezTo>
                    <a:pt x="160679" y="29982"/>
                    <a:pt x="175946" y="51023"/>
                    <a:pt x="190486" y="71338"/>
                  </a:cubicBezTo>
                  <a:cubicBezTo>
                    <a:pt x="204704" y="90686"/>
                    <a:pt x="220213" y="110034"/>
                    <a:pt x="246063" y="112614"/>
                  </a:cubicBezTo>
                  <a:cubicBezTo>
                    <a:pt x="246063" y="112614"/>
                    <a:pt x="246063" y="112614"/>
                    <a:pt x="244770" y="119063"/>
                  </a:cubicBezTo>
                  <a:cubicBezTo>
                    <a:pt x="216336" y="116484"/>
                    <a:pt x="200826" y="95845"/>
                    <a:pt x="185316" y="75208"/>
                  </a:cubicBezTo>
                  <a:cubicBezTo>
                    <a:pt x="165929" y="48121"/>
                    <a:pt x="147835" y="24904"/>
                    <a:pt x="102598" y="46831"/>
                  </a:cubicBezTo>
                  <a:cubicBezTo>
                    <a:pt x="102598" y="46831"/>
                    <a:pt x="102598" y="46831"/>
                    <a:pt x="100013" y="41672"/>
                  </a:cubicBezTo>
                  <a:cubicBezTo>
                    <a:pt x="112615" y="35223"/>
                    <a:pt x="123358" y="32159"/>
                    <a:pt x="132688" y="31615"/>
                  </a:cubicBezTo>
                  <a:close/>
                  <a:moveTo>
                    <a:pt x="0" y="0"/>
                  </a:moveTo>
                  <a:lnTo>
                    <a:pt x="328613" y="0"/>
                  </a:lnTo>
                  <a:lnTo>
                    <a:pt x="328613" y="161925"/>
                  </a:lnTo>
                  <a:lnTo>
                    <a:pt x="104775" y="161925"/>
                  </a:lnTo>
                  <a:lnTo>
                    <a:pt x="104775" y="149225"/>
                  </a:lnTo>
                  <a:lnTo>
                    <a:pt x="315913" y="149225"/>
                  </a:lnTo>
                  <a:lnTo>
                    <a:pt x="315913" y="14287"/>
                  </a:lnTo>
                  <a:lnTo>
                    <a:pt x="12700" y="14287"/>
                  </a:lnTo>
                  <a:lnTo>
                    <a:pt x="12700" y="149225"/>
                  </a:lnTo>
                  <a:lnTo>
                    <a:pt x="46037" y="149225"/>
                  </a:lnTo>
                  <a:lnTo>
                    <a:pt x="46037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2"/>
          <p:cNvSpPr/>
          <p:nvPr/>
        </p:nvSpPr>
        <p:spPr>
          <a:xfrm>
            <a:off x="2352542" y="793269"/>
            <a:ext cx="7293876" cy="87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BƯỚC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TIẾN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HÀNH</a:t>
            </a:r>
            <a:endParaRPr lang="zh-CN" alt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" name="AutoShape 2" descr="Mạng xã hội: Cùng kết nối, sẻ chia | VTV.VN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5" tIns="45690" rIns="91375" bIns="45690" numCol="1" anchor="t" anchorCtr="0" compatLnSpc="1"/>
          <a:lstStyle/>
          <a:p>
            <a:endParaRPr lang="en-US"/>
          </a:p>
        </p:txBody>
      </p:sp>
      <p:sp>
        <p:nvSpPr>
          <p:cNvPr id="3" name="AutoShape 2" descr="Danh sách 105 mạng xã hội hàng đầu thế giới hiện tại - SEO HO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/>
          <a:lstStyle/>
          <a:p>
            <a:endParaRPr lang="en-US"/>
          </a:p>
        </p:txBody>
      </p:sp>
      <p:sp>
        <p:nvSpPr>
          <p:cNvPr id="4" name="AutoShape 4" descr="Hình ảnh của Bản thân trên Mạng xã hội"/>
          <p:cNvSpPr>
            <a:spLocks noChangeAspect="1" noChangeArrowheads="1"/>
          </p:cNvSpPr>
          <p:nvPr/>
        </p:nvSpPr>
        <p:spPr bwMode="auto">
          <a:xfrm>
            <a:off x="460375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/>
          <a:lstStyle/>
          <a:p>
            <a:endParaRPr lang="en-US"/>
          </a:p>
        </p:txBody>
      </p:sp>
      <p:sp>
        <p:nvSpPr>
          <p:cNvPr id="5" name="AutoShape 8" descr="Danh sách 105 mạng xã hội hàng đầu thế giới hiện tại - SEO HOT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/>
          <a:lstStyle/>
          <a:p>
            <a:endParaRPr lang="en-US"/>
          </a:p>
        </p:txBody>
      </p:sp>
      <p:pic>
        <p:nvPicPr>
          <p:cNvPr id="33" name="Picture 15" descr="xmaslights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0800000">
            <a:off x="1318164" y="6116867"/>
            <a:ext cx="9144000" cy="762000"/>
          </a:xfrm>
          <a:prstGeom prst="rect">
            <a:avLst/>
          </a:prstGeom>
          <a:noFill/>
        </p:spPr>
      </p:pic>
      <p:pic>
        <p:nvPicPr>
          <p:cNvPr id="34" name="Picture 15" descr="xmaslights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8675530" y="3356773"/>
            <a:ext cx="6240459" cy="762000"/>
          </a:xfrm>
          <a:prstGeom prst="rect">
            <a:avLst/>
          </a:prstGeom>
          <a:noFill/>
        </p:spPr>
      </p:pic>
      <p:pic>
        <p:nvPicPr>
          <p:cNvPr id="36" name="Picture 15" descr="xmaslights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200000">
            <a:off x="-2762565" y="3352802"/>
            <a:ext cx="6232520" cy="762000"/>
          </a:xfrm>
          <a:prstGeom prst="rect">
            <a:avLst/>
          </a:prstGeom>
          <a:noFill/>
        </p:spPr>
      </p:pic>
      <p:grpSp>
        <p:nvGrpSpPr>
          <p:cNvPr id="6" name="组合 21"/>
          <p:cNvGrpSpPr/>
          <p:nvPr/>
        </p:nvGrpSpPr>
        <p:grpSpPr>
          <a:xfrm>
            <a:off x="5298889" y="4108524"/>
            <a:ext cx="1506371" cy="1506371"/>
            <a:chOff x="4606019" y="1567702"/>
            <a:chExt cx="1129778" cy="1129778"/>
          </a:xfrm>
        </p:grpSpPr>
        <p:sp>
          <p:nvSpPr>
            <p:cNvPr id="7" name="Oval 23"/>
            <p:cNvSpPr/>
            <p:nvPr/>
          </p:nvSpPr>
          <p:spPr>
            <a:xfrm>
              <a:off x="4606019" y="1567702"/>
              <a:ext cx="1129778" cy="1129778"/>
            </a:xfrm>
            <a:prstGeom prst="ellipse">
              <a:avLst/>
            </a:prstGeom>
            <a:solidFill>
              <a:srgbClr val="F5C7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3200">
                <a:cs typeface="+mn-ea"/>
                <a:sym typeface="+mn-lt"/>
              </a:endParaRPr>
            </a:p>
          </p:txBody>
        </p:sp>
        <p:sp>
          <p:nvSpPr>
            <p:cNvPr id="8" name="text-file-document_69927"/>
            <p:cNvSpPr>
              <a:spLocks noChangeAspect="1"/>
            </p:cNvSpPr>
            <p:nvPr/>
          </p:nvSpPr>
          <p:spPr bwMode="auto">
            <a:xfrm>
              <a:off x="4902013" y="1814175"/>
              <a:ext cx="537789" cy="609685"/>
            </a:xfrm>
            <a:custGeom>
              <a:avLst/>
              <a:gdLst>
                <a:gd name="connsiteX0" fmla="*/ 85348 w 296863"/>
                <a:gd name="connsiteY0" fmla="*/ 236537 h 336550"/>
                <a:gd name="connsiteX1" fmla="*/ 211516 w 296863"/>
                <a:gd name="connsiteY1" fmla="*/ 236537 h 336550"/>
                <a:gd name="connsiteX2" fmla="*/ 228601 w 296863"/>
                <a:gd name="connsiteY2" fmla="*/ 253206 h 336550"/>
                <a:gd name="connsiteX3" fmla="*/ 211516 w 296863"/>
                <a:gd name="connsiteY3" fmla="*/ 269875 h 336550"/>
                <a:gd name="connsiteX4" fmla="*/ 85348 w 296863"/>
                <a:gd name="connsiteY4" fmla="*/ 269875 h 336550"/>
                <a:gd name="connsiteX5" fmla="*/ 68263 w 296863"/>
                <a:gd name="connsiteY5" fmla="*/ 253206 h 336550"/>
                <a:gd name="connsiteX6" fmla="*/ 85348 w 296863"/>
                <a:gd name="connsiteY6" fmla="*/ 236537 h 336550"/>
                <a:gd name="connsiteX7" fmla="*/ 85348 w 296863"/>
                <a:gd name="connsiteY7" fmla="*/ 173037 h 336550"/>
                <a:gd name="connsiteX8" fmla="*/ 211516 w 296863"/>
                <a:gd name="connsiteY8" fmla="*/ 173037 h 336550"/>
                <a:gd name="connsiteX9" fmla="*/ 228601 w 296863"/>
                <a:gd name="connsiteY9" fmla="*/ 190373 h 336550"/>
                <a:gd name="connsiteX10" fmla="*/ 211516 w 296863"/>
                <a:gd name="connsiteY10" fmla="*/ 206375 h 336550"/>
                <a:gd name="connsiteX11" fmla="*/ 85348 w 296863"/>
                <a:gd name="connsiteY11" fmla="*/ 206375 h 336550"/>
                <a:gd name="connsiteX12" fmla="*/ 68263 w 296863"/>
                <a:gd name="connsiteY12" fmla="*/ 190373 h 336550"/>
                <a:gd name="connsiteX13" fmla="*/ 85348 w 296863"/>
                <a:gd name="connsiteY13" fmla="*/ 173037 h 336550"/>
                <a:gd name="connsiteX14" fmla="*/ 164614 w 296863"/>
                <a:gd name="connsiteY14" fmla="*/ 115887 h 336550"/>
                <a:gd name="connsiteX15" fmla="*/ 211625 w 296863"/>
                <a:gd name="connsiteY15" fmla="*/ 115887 h 336550"/>
                <a:gd name="connsiteX16" fmla="*/ 228601 w 296863"/>
                <a:gd name="connsiteY16" fmla="*/ 133349 h 336550"/>
                <a:gd name="connsiteX17" fmla="*/ 211625 w 296863"/>
                <a:gd name="connsiteY17" fmla="*/ 150812 h 336550"/>
                <a:gd name="connsiteX18" fmla="*/ 164614 w 296863"/>
                <a:gd name="connsiteY18" fmla="*/ 150812 h 336550"/>
                <a:gd name="connsiteX19" fmla="*/ 147638 w 296863"/>
                <a:gd name="connsiteY19" fmla="*/ 133349 h 336550"/>
                <a:gd name="connsiteX20" fmla="*/ 164614 w 296863"/>
                <a:gd name="connsiteY20" fmla="*/ 115887 h 336550"/>
                <a:gd name="connsiteX21" fmla="*/ 164614 w 296863"/>
                <a:gd name="connsiteY21" fmla="*/ 61912 h 336550"/>
                <a:gd name="connsiteX22" fmla="*/ 211625 w 296863"/>
                <a:gd name="connsiteY22" fmla="*/ 61912 h 336550"/>
                <a:gd name="connsiteX23" fmla="*/ 228601 w 296863"/>
                <a:gd name="connsiteY23" fmla="*/ 77152 h 336550"/>
                <a:gd name="connsiteX24" fmla="*/ 211625 w 296863"/>
                <a:gd name="connsiteY24" fmla="*/ 93662 h 336550"/>
                <a:gd name="connsiteX25" fmla="*/ 164614 w 296863"/>
                <a:gd name="connsiteY25" fmla="*/ 93662 h 336550"/>
                <a:gd name="connsiteX26" fmla="*/ 147638 w 296863"/>
                <a:gd name="connsiteY26" fmla="*/ 77152 h 336550"/>
                <a:gd name="connsiteX27" fmla="*/ 164614 w 296863"/>
                <a:gd name="connsiteY27" fmla="*/ 61912 h 336550"/>
                <a:gd name="connsiteX28" fmla="*/ 127397 w 296863"/>
                <a:gd name="connsiteY28" fmla="*/ 22225 h 336550"/>
                <a:gd name="connsiteX29" fmla="*/ 127397 w 296863"/>
                <a:gd name="connsiteY29" fmla="*/ 110381 h 336550"/>
                <a:gd name="connsiteX30" fmla="*/ 111621 w 296863"/>
                <a:gd name="connsiteY30" fmla="*/ 124854 h 336550"/>
                <a:gd name="connsiteX31" fmla="*/ 22225 w 296863"/>
                <a:gd name="connsiteY31" fmla="*/ 124854 h 336550"/>
                <a:gd name="connsiteX32" fmla="*/ 22225 w 296863"/>
                <a:gd name="connsiteY32" fmla="*/ 305115 h 336550"/>
                <a:gd name="connsiteX33" fmla="*/ 31427 w 296863"/>
                <a:gd name="connsiteY33" fmla="*/ 314325 h 336550"/>
                <a:gd name="connsiteX34" fmla="*/ 265436 w 296863"/>
                <a:gd name="connsiteY34" fmla="*/ 314325 h 336550"/>
                <a:gd name="connsiteX35" fmla="*/ 274638 w 296863"/>
                <a:gd name="connsiteY35" fmla="*/ 305115 h 336550"/>
                <a:gd name="connsiteX36" fmla="*/ 274638 w 296863"/>
                <a:gd name="connsiteY36" fmla="*/ 31435 h 336550"/>
                <a:gd name="connsiteX37" fmla="*/ 265436 w 296863"/>
                <a:gd name="connsiteY37" fmla="*/ 22225 h 336550"/>
                <a:gd name="connsiteX38" fmla="*/ 127397 w 296863"/>
                <a:gd name="connsiteY38" fmla="*/ 22225 h 336550"/>
                <a:gd name="connsiteX39" fmla="*/ 118220 w 296863"/>
                <a:gd name="connsiteY39" fmla="*/ 0 h 336550"/>
                <a:gd name="connsiteX40" fmla="*/ 265338 w 296863"/>
                <a:gd name="connsiteY40" fmla="*/ 0 h 336550"/>
                <a:gd name="connsiteX41" fmla="*/ 296863 w 296863"/>
                <a:gd name="connsiteY41" fmla="*/ 31551 h 336550"/>
                <a:gd name="connsiteX42" fmla="*/ 296863 w 296863"/>
                <a:gd name="connsiteY42" fmla="*/ 304999 h 336550"/>
                <a:gd name="connsiteX43" fmla="*/ 265338 w 296863"/>
                <a:gd name="connsiteY43" fmla="*/ 336550 h 336550"/>
                <a:gd name="connsiteX44" fmla="*/ 31525 w 296863"/>
                <a:gd name="connsiteY44" fmla="*/ 336550 h 336550"/>
                <a:gd name="connsiteX45" fmla="*/ 0 w 296863"/>
                <a:gd name="connsiteY45" fmla="*/ 304999 h 336550"/>
                <a:gd name="connsiteX46" fmla="*/ 0 w 296863"/>
                <a:gd name="connsiteY46" fmla="*/ 119633 h 336550"/>
                <a:gd name="connsiteX47" fmla="*/ 9195 w 296863"/>
                <a:gd name="connsiteY47" fmla="*/ 97284 h 336550"/>
                <a:gd name="connsiteX48" fmla="*/ 95889 w 296863"/>
                <a:gd name="connsiteY48" fmla="*/ 9202 h 336550"/>
                <a:gd name="connsiteX49" fmla="*/ 118220 w 296863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6863" h="336550">
                  <a:moveTo>
                    <a:pt x="85348" y="236537"/>
                  </a:moveTo>
                  <a:cubicBezTo>
                    <a:pt x="85348" y="236537"/>
                    <a:pt x="85348" y="236537"/>
                    <a:pt x="211516" y="236537"/>
                  </a:cubicBezTo>
                  <a:cubicBezTo>
                    <a:pt x="220716" y="236537"/>
                    <a:pt x="228601" y="244231"/>
                    <a:pt x="228601" y="253206"/>
                  </a:cubicBezTo>
                  <a:cubicBezTo>
                    <a:pt x="228601" y="262182"/>
                    <a:pt x="220716" y="269875"/>
                    <a:pt x="211516" y="269875"/>
                  </a:cubicBezTo>
                  <a:cubicBezTo>
                    <a:pt x="211516" y="269875"/>
                    <a:pt x="211516" y="269875"/>
                    <a:pt x="85348" y="269875"/>
                  </a:cubicBezTo>
                  <a:cubicBezTo>
                    <a:pt x="76149" y="269875"/>
                    <a:pt x="68263" y="262182"/>
                    <a:pt x="68263" y="253206"/>
                  </a:cubicBezTo>
                  <a:cubicBezTo>
                    <a:pt x="68263" y="244231"/>
                    <a:pt x="76149" y="236537"/>
                    <a:pt x="85348" y="236537"/>
                  </a:cubicBezTo>
                  <a:close/>
                  <a:moveTo>
                    <a:pt x="85348" y="173037"/>
                  </a:moveTo>
                  <a:cubicBezTo>
                    <a:pt x="85348" y="173037"/>
                    <a:pt x="85348" y="173037"/>
                    <a:pt x="211516" y="173037"/>
                  </a:cubicBezTo>
                  <a:cubicBezTo>
                    <a:pt x="220716" y="173037"/>
                    <a:pt x="228601" y="181038"/>
                    <a:pt x="228601" y="190373"/>
                  </a:cubicBezTo>
                  <a:cubicBezTo>
                    <a:pt x="228601" y="199707"/>
                    <a:pt x="220716" y="206375"/>
                    <a:pt x="211516" y="206375"/>
                  </a:cubicBezTo>
                  <a:cubicBezTo>
                    <a:pt x="211516" y="206375"/>
                    <a:pt x="211516" y="206375"/>
                    <a:pt x="85348" y="206375"/>
                  </a:cubicBezTo>
                  <a:cubicBezTo>
                    <a:pt x="76149" y="206375"/>
                    <a:pt x="68263" y="199707"/>
                    <a:pt x="68263" y="190373"/>
                  </a:cubicBezTo>
                  <a:cubicBezTo>
                    <a:pt x="68263" y="181038"/>
                    <a:pt x="76149" y="173037"/>
                    <a:pt x="85348" y="173037"/>
                  </a:cubicBezTo>
                  <a:close/>
                  <a:moveTo>
                    <a:pt x="164614" y="115887"/>
                  </a:moveTo>
                  <a:cubicBezTo>
                    <a:pt x="164614" y="115887"/>
                    <a:pt x="164614" y="115887"/>
                    <a:pt x="211625" y="115887"/>
                  </a:cubicBezTo>
                  <a:cubicBezTo>
                    <a:pt x="220766" y="115887"/>
                    <a:pt x="228601" y="123946"/>
                    <a:pt x="228601" y="133349"/>
                  </a:cubicBezTo>
                  <a:cubicBezTo>
                    <a:pt x="228601" y="142752"/>
                    <a:pt x="220766" y="150812"/>
                    <a:pt x="211625" y="150812"/>
                  </a:cubicBezTo>
                  <a:cubicBezTo>
                    <a:pt x="211625" y="150812"/>
                    <a:pt x="211625" y="150812"/>
                    <a:pt x="164614" y="150812"/>
                  </a:cubicBezTo>
                  <a:cubicBezTo>
                    <a:pt x="155473" y="150812"/>
                    <a:pt x="147638" y="142752"/>
                    <a:pt x="147638" y="133349"/>
                  </a:cubicBezTo>
                  <a:cubicBezTo>
                    <a:pt x="147638" y="123946"/>
                    <a:pt x="155473" y="115887"/>
                    <a:pt x="164614" y="115887"/>
                  </a:cubicBezTo>
                  <a:close/>
                  <a:moveTo>
                    <a:pt x="164614" y="61912"/>
                  </a:moveTo>
                  <a:cubicBezTo>
                    <a:pt x="164614" y="61912"/>
                    <a:pt x="164614" y="61912"/>
                    <a:pt x="211625" y="61912"/>
                  </a:cubicBezTo>
                  <a:cubicBezTo>
                    <a:pt x="220766" y="61912"/>
                    <a:pt x="228601" y="68262"/>
                    <a:pt x="228601" y="77152"/>
                  </a:cubicBezTo>
                  <a:cubicBezTo>
                    <a:pt x="228601" y="86042"/>
                    <a:pt x="220766" y="93662"/>
                    <a:pt x="211625" y="93662"/>
                  </a:cubicBezTo>
                  <a:cubicBezTo>
                    <a:pt x="211625" y="93662"/>
                    <a:pt x="211625" y="93662"/>
                    <a:pt x="164614" y="93662"/>
                  </a:cubicBezTo>
                  <a:cubicBezTo>
                    <a:pt x="155473" y="93662"/>
                    <a:pt x="147638" y="86042"/>
                    <a:pt x="147638" y="77152"/>
                  </a:cubicBezTo>
                  <a:cubicBezTo>
                    <a:pt x="147638" y="68262"/>
                    <a:pt x="155473" y="61912"/>
                    <a:pt x="164614" y="61912"/>
                  </a:cubicBezTo>
                  <a:close/>
                  <a:moveTo>
                    <a:pt x="127397" y="22225"/>
                  </a:moveTo>
                  <a:cubicBezTo>
                    <a:pt x="127397" y="22225"/>
                    <a:pt x="127397" y="22225"/>
                    <a:pt x="127397" y="110381"/>
                  </a:cubicBezTo>
                  <a:cubicBezTo>
                    <a:pt x="127397" y="118276"/>
                    <a:pt x="119509" y="124854"/>
                    <a:pt x="111621" y="124854"/>
                  </a:cubicBezTo>
                  <a:cubicBezTo>
                    <a:pt x="111621" y="124854"/>
                    <a:pt x="111621" y="124854"/>
                    <a:pt x="22225" y="124854"/>
                  </a:cubicBezTo>
                  <a:cubicBezTo>
                    <a:pt x="22225" y="124854"/>
                    <a:pt x="22225" y="124854"/>
                    <a:pt x="22225" y="305115"/>
                  </a:cubicBezTo>
                  <a:cubicBezTo>
                    <a:pt x="22225" y="310378"/>
                    <a:pt x="26169" y="314325"/>
                    <a:pt x="31427" y="314325"/>
                  </a:cubicBezTo>
                  <a:cubicBezTo>
                    <a:pt x="31427" y="314325"/>
                    <a:pt x="31427" y="314325"/>
                    <a:pt x="265436" y="314325"/>
                  </a:cubicBezTo>
                  <a:cubicBezTo>
                    <a:pt x="270694" y="314325"/>
                    <a:pt x="274638" y="310378"/>
                    <a:pt x="274638" y="305115"/>
                  </a:cubicBezTo>
                  <a:lnTo>
                    <a:pt x="274638" y="31435"/>
                  </a:lnTo>
                  <a:cubicBezTo>
                    <a:pt x="274638" y="26172"/>
                    <a:pt x="270694" y="22225"/>
                    <a:pt x="265436" y="22225"/>
                  </a:cubicBezTo>
                  <a:cubicBezTo>
                    <a:pt x="265436" y="22225"/>
                    <a:pt x="265436" y="22225"/>
                    <a:pt x="127397" y="22225"/>
                  </a:cubicBezTo>
                  <a:close/>
                  <a:moveTo>
                    <a:pt x="118220" y="0"/>
                  </a:moveTo>
                  <a:cubicBezTo>
                    <a:pt x="118220" y="0"/>
                    <a:pt x="118220" y="0"/>
                    <a:pt x="265338" y="0"/>
                  </a:cubicBezTo>
                  <a:cubicBezTo>
                    <a:pt x="282414" y="0"/>
                    <a:pt x="296863" y="14461"/>
                    <a:pt x="296863" y="31551"/>
                  </a:cubicBezTo>
                  <a:cubicBezTo>
                    <a:pt x="296863" y="31551"/>
                    <a:pt x="296863" y="31551"/>
                    <a:pt x="296863" y="304999"/>
                  </a:cubicBezTo>
                  <a:cubicBezTo>
                    <a:pt x="296863" y="322089"/>
                    <a:pt x="282414" y="336550"/>
                    <a:pt x="265338" y="336550"/>
                  </a:cubicBezTo>
                  <a:cubicBezTo>
                    <a:pt x="265338" y="336550"/>
                    <a:pt x="265338" y="336550"/>
                    <a:pt x="31525" y="336550"/>
                  </a:cubicBezTo>
                  <a:cubicBezTo>
                    <a:pt x="14449" y="336550"/>
                    <a:pt x="0" y="322089"/>
                    <a:pt x="0" y="304999"/>
                  </a:cubicBezTo>
                  <a:cubicBezTo>
                    <a:pt x="0" y="304999"/>
                    <a:pt x="0" y="304999"/>
                    <a:pt x="0" y="119633"/>
                  </a:cubicBezTo>
                  <a:cubicBezTo>
                    <a:pt x="0" y="110430"/>
                    <a:pt x="3941" y="102542"/>
                    <a:pt x="9195" y="97284"/>
                  </a:cubicBezTo>
                  <a:cubicBezTo>
                    <a:pt x="9195" y="97284"/>
                    <a:pt x="9195" y="97284"/>
                    <a:pt x="95889" y="9202"/>
                  </a:cubicBezTo>
                  <a:cubicBezTo>
                    <a:pt x="102457" y="3944"/>
                    <a:pt x="110339" y="0"/>
                    <a:pt x="1182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Rectangle 36"/>
          <p:cNvSpPr/>
          <p:nvPr/>
        </p:nvSpPr>
        <p:spPr>
          <a:xfrm>
            <a:off x="3479714" y="5601795"/>
            <a:ext cx="1993969" cy="199793"/>
          </a:xfrm>
          <a:prstGeom prst="rect">
            <a:avLst/>
          </a:prstGeom>
        </p:spPr>
        <p:txBody>
          <a:bodyPr wrap="none" lIns="95928" tIns="0" rIns="95928" bIns="0">
            <a:noAutofit/>
          </a:bodyPr>
          <a:lstStyle/>
          <a:p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Chuyển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bản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thiết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kế</a:t>
            </a:r>
            <a:r>
              <a:rPr lang="en-US" altLang="zh-CN" sz="2400" b="1" dirty="0">
                <a:solidFill>
                  <a:srgbClr val="8A3E7E"/>
                </a:solidFill>
                <a:cs typeface="+mn-ea"/>
                <a:sym typeface="+mn-lt"/>
              </a:rPr>
              <a:t> sang </a:t>
            </a:r>
            <a:r>
              <a:rPr lang="en-US" altLang="zh-CN" sz="2400" b="1" dirty="0" err="1">
                <a:solidFill>
                  <a:srgbClr val="8A3E7E"/>
                </a:solidFill>
                <a:cs typeface="+mn-ea"/>
                <a:sym typeface="+mn-lt"/>
              </a:rPr>
              <a:t>HTML5</a:t>
            </a:r>
            <a:endParaRPr lang="zh-CN" altLang="en-US" sz="2400" b="1" dirty="0">
              <a:solidFill>
                <a:srgbClr val="8A3E7E"/>
              </a:solidFill>
              <a:cs typeface="+mn-ea"/>
              <a:sym typeface="+mn-lt"/>
            </a:endParaRPr>
          </a:p>
        </p:txBody>
      </p:sp>
      <p:grpSp>
        <p:nvGrpSpPr>
          <p:cNvPr id="10" name="组合 28"/>
          <p:cNvGrpSpPr/>
          <p:nvPr/>
        </p:nvGrpSpPr>
        <p:grpSpPr>
          <a:xfrm>
            <a:off x="7040549" y="2519518"/>
            <a:ext cx="1506371" cy="1506371"/>
            <a:chOff x="3506384" y="2688205"/>
            <a:chExt cx="1129778" cy="1129778"/>
          </a:xfrm>
        </p:grpSpPr>
        <p:sp>
          <p:nvSpPr>
            <p:cNvPr id="11" name="Oval 22"/>
            <p:cNvSpPr/>
            <p:nvPr/>
          </p:nvSpPr>
          <p:spPr>
            <a:xfrm>
              <a:off x="3506384" y="2688205"/>
              <a:ext cx="1129778" cy="1129778"/>
            </a:xfrm>
            <a:prstGeom prst="ellipse">
              <a:avLst/>
            </a:prstGeom>
            <a:solidFill>
              <a:srgbClr val="F5C7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3200">
                <a:cs typeface="+mn-ea"/>
                <a:sym typeface="+mn-lt"/>
              </a:endParaRPr>
            </a:p>
          </p:txBody>
        </p:sp>
        <p:sp>
          <p:nvSpPr>
            <p:cNvPr id="13" name="person-explaining-strategy-on-a-board-with-a-sketch_38792"/>
            <p:cNvSpPr>
              <a:spLocks noChangeAspect="1"/>
            </p:cNvSpPr>
            <p:nvPr/>
          </p:nvSpPr>
          <p:spPr bwMode="auto">
            <a:xfrm>
              <a:off x="3766430" y="3004245"/>
              <a:ext cx="609685" cy="556261"/>
            </a:xfrm>
            <a:custGeom>
              <a:avLst/>
              <a:gdLst>
                <a:gd name="connsiteX0" fmla="*/ 104775 w 328613"/>
                <a:gd name="connsiteY0" fmla="*/ 169862 h 299818"/>
                <a:gd name="connsiteX1" fmla="*/ 328613 w 328613"/>
                <a:gd name="connsiteY1" fmla="*/ 169862 h 299818"/>
                <a:gd name="connsiteX2" fmla="*/ 328613 w 328613"/>
                <a:gd name="connsiteY2" fmla="*/ 182562 h 299818"/>
                <a:gd name="connsiteX3" fmla="*/ 104775 w 328613"/>
                <a:gd name="connsiteY3" fmla="*/ 182562 h 299818"/>
                <a:gd name="connsiteX4" fmla="*/ 0 w 328613"/>
                <a:gd name="connsiteY4" fmla="*/ 169862 h 299818"/>
                <a:gd name="connsiteX5" fmla="*/ 46038 w 328613"/>
                <a:gd name="connsiteY5" fmla="*/ 169862 h 299818"/>
                <a:gd name="connsiteX6" fmla="*/ 46038 w 328613"/>
                <a:gd name="connsiteY6" fmla="*/ 182562 h 299818"/>
                <a:gd name="connsiteX7" fmla="*/ 0 w 328613"/>
                <a:gd name="connsiteY7" fmla="*/ 182562 h 299818"/>
                <a:gd name="connsiteX8" fmla="*/ 154438 w 328613"/>
                <a:gd name="connsiteY8" fmla="*/ 103563 h 299818"/>
                <a:gd name="connsiteX9" fmla="*/ 156623 w 328613"/>
                <a:gd name="connsiteY9" fmla="*/ 123121 h 299818"/>
                <a:gd name="connsiteX10" fmla="*/ 98363 w 328613"/>
                <a:gd name="connsiteY10" fmla="*/ 137418 h 299818"/>
                <a:gd name="connsiteX11" fmla="*/ 98363 w 328613"/>
                <a:gd name="connsiteY11" fmla="*/ 189409 h 299818"/>
                <a:gd name="connsiteX12" fmla="*/ 97069 w 328613"/>
                <a:gd name="connsiteY12" fmla="*/ 193308 h 299818"/>
                <a:gd name="connsiteX13" fmla="*/ 110015 w 328613"/>
                <a:gd name="connsiteY13" fmla="*/ 273894 h 299818"/>
                <a:gd name="connsiteX14" fmla="*/ 89301 w 328613"/>
                <a:gd name="connsiteY14" fmla="*/ 273894 h 299818"/>
                <a:gd name="connsiteX15" fmla="*/ 78943 w 328613"/>
                <a:gd name="connsiteY15" fmla="*/ 206306 h 299818"/>
                <a:gd name="connsiteX16" fmla="*/ 60818 w 328613"/>
                <a:gd name="connsiteY16" fmla="*/ 294690 h 299818"/>
                <a:gd name="connsiteX17" fmla="*/ 41398 w 328613"/>
                <a:gd name="connsiteY17" fmla="*/ 284292 h 299818"/>
                <a:gd name="connsiteX18" fmla="*/ 56934 w 328613"/>
                <a:gd name="connsiteY18" fmla="*/ 201107 h 299818"/>
                <a:gd name="connsiteX19" fmla="*/ 51755 w 328613"/>
                <a:gd name="connsiteY19" fmla="*/ 189409 h 299818"/>
                <a:gd name="connsiteX20" fmla="*/ 51755 w 328613"/>
                <a:gd name="connsiteY20" fmla="*/ 124421 h 299818"/>
                <a:gd name="connsiteX21" fmla="*/ 69881 w 328613"/>
                <a:gd name="connsiteY21" fmla="*/ 107524 h 299818"/>
                <a:gd name="connsiteX22" fmla="*/ 80238 w 328613"/>
                <a:gd name="connsiteY22" fmla="*/ 107524 h 299818"/>
                <a:gd name="connsiteX23" fmla="*/ 95774 w 328613"/>
                <a:gd name="connsiteY23" fmla="*/ 116622 h 299818"/>
                <a:gd name="connsiteX24" fmla="*/ 146266 w 328613"/>
                <a:gd name="connsiteY24" fmla="*/ 103624 h 299818"/>
                <a:gd name="connsiteX25" fmla="*/ 154438 w 328613"/>
                <a:gd name="connsiteY25" fmla="*/ 103563 h 299818"/>
                <a:gd name="connsiteX26" fmla="*/ 258763 w 328613"/>
                <a:gd name="connsiteY26" fmla="*/ 98425 h 299818"/>
                <a:gd name="connsiteX27" fmla="*/ 273051 w 328613"/>
                <a:gd name="connsiteY27" fmla="*/ 112713 h 299818"/>
                <a:gd name="connsiteX28" fmla="*/ 285751 w 328613"/>
                <a:gd name="connsiteY28" fmla="*/ 98425 h 299818"/>
                <a:gd name="connsiteX29" fmla="*/ 290513 w 328613"/>
                <a:gd name="connsiteY29" fmla="*/ 104775 h 299818"/>
                <a:gd name="connsiteX30" fmla="*/ 277813 w 328613"/>
                <a:gd name="connsiteY30" fmla="*/ 117475 h 299818"/>
                <a:gd name="connsiteX31" fmla="*/ 290513 w 328613"/>
                <a:gd name="connsiteY31" fmla="*/ 130175 h 299818"/>
                <a:gd name="connsiteX32" fmla="*/ 285751 w 328613"/>
                <a:gd name="connsiteY32" fmla="*/ 133350 h 299818"/>
                <a:gd name="connsiteX33" fmla="*/ 273051 w 328613"/>
                <a:gd name="connsiteY33" fmla="*/ 120650 h 299818"/>
                <a:gd name="connsiteX34" fmla="*/ 258763 w 328613"/>
                <a:gd name="connsiteY34" fmla="*/ 133350 h 299818"/>
                <a:gd name="connsiteX35" fmla="*/ 255588 w 328613"/>
                <a:gd name="connsiteY35" fmla="*/ 130175 h 299818"/>
                <a:gd name="connsiteX36" fmla="*/ 268288 w 328613"/>
                <a:gd name="connsiteY36" fmla="*/ 117475 h 299818"/>
                <a:gd name="connsiteX37" fmla="*/ 255588 w 328613"/>
                <a:gd name="connsiteY37" fmla="*/ 104775 h 299818"/>
                <a:gd name="connsiteX38" fmla="*/ 75407 w 328613"/>
                <a:gd name="connsiteY38" fmla="*/ 53975 h 299818"/>
                <a:gd name="connsiteX39" fmla="*/ 98426 w 328613"/>
                <a:gd name="connsiteY39" fmla="*/ 76200 h 299818"/>
                <a:gd name="connsiteX40" fmla="*/ 75407 w 328613"/>
                <a:gd name="connsiteY40" fmla="*/ 98425 h 299818"/>
                <a:gd name="connsiteX41" fmla="*/ 52388 w 328613"/>
                <a:gd name="connsiteY41" fmla="*/ 76200 h 299818"/>
                <a:gd name="connsiteX42" fmla="*/ 75407 w 328613"/>
                <a:gd name="connsiteY42" fmla="*/ 53975 h 299818"/>
                <a:gd name="connsiteX43" fmla="*/ 132688 w 328613"/>
                <a:gd name="connsiteY43" fmla="*/ 31615 h 299818"/>
                <a:gd name="connsiteX44" fmla="*/ 190486 w 328613"/>
                <a:gd name="connsiteY44" fmla="*/ 71338 h 299818"/>
                <a:gd name="connsiteX45" fmla="*/ 246063 w 328613"/>
                <a:gd name="connsiteY45" fmla="*/ 112614 h 299818"/>
                <a:gd name="connsiteX46" fmla="*/ 244770 w 328613"/>
                <a:gd name="connsiteY46" fmla="*/ 119063 h 299818"/>
                <a:gd name="connsiteX47" fmla="*/ 185316 w 328613"/>
                <a:gd name="connsiteY47" fmla="*/ 75208 h 299818"/>
                <a:gd name="connsiteX48" fmla="*/ 102598 w 328613"/>
                <a:gd name="connsiteY48" fmla="*/ 46831 h 299818"/>
                <a:gd name="connsiteX49" fmla="*/ 100013 w 328613"/>
                <a:gd name="connsiteY49" fmla="*/ 41672 h 299818"/>
                <a:gd name="connsiteX50" fmla="*/ 132688 w 328613"/>
                <a:gd name="connsiteY50" fmla="*/ 31615 h 299818"/>
                <a:gd name="connsiteX51" fmla="*/ 0 w 328613"/>
                <a:gd name="connsiteY51" fmla="*/ 0 h 299818"/>
                <a:gd name="connsiteX52" fmla="*/ 328613 w 328613"/>
                <a:gd name="connsiteY52" fmla="*/ 0 h 299818"/>
                <a:gd name="connsiteX53" fmla="*/ 328613 w 328613"/>
                <a:gd name="connsiteY53" fmla="*/ 161925 h 299818"/>
                <a:gd name="connsiteX54" fmla="*/ 104775 w 328613"/>
                <a:gd name="connsiteY54" fmla="*/ 161925 h 299818"/>
                <a:gd name="connsiteX55" fmla="*/ 104775 w 328613"/>
                <a:gd name="connsiteY55" fmla="*/ 149225 h 299818"/>
                <a:gd name="connsiteX56" fmla="*/ 315913 w 328613"/>
                <a:gd name="connsiteY56" fmla="*/ 149225 h 299818"/>
                <a:gd name="connsiteX57" fmla="*/ 315913 w 328613"/>
                <a:gd name="connsiteY57" fmla="*/ 14287 h 299818"/>
                <a:gd name="connsiteX58" fmla="*/ 12700 w 328613"/>
                <a:gd name="connsiteY58" fmla="*/ 14287 h 299818"/>
                <a:gd name="connsiteX59" fmla="*/ 12700 w 328613"/>
                <a:gd name="connsiteY59" fmla="*/ 149225 h 299818"/>
                <a:gd name="connsiteX60" fmla="*/ 46037 w 328613"/>
                <a:gd name="connsiteY60" fmla="*/ 149225 h 299818"/>
                <a:gd name="connsiteX61" fmla="*/ 46037 w 328613"/>
                <a:gd name="connsiteY61" fmla="*/ 161925 h 299818"/>
                <a:gd name="connsiteX62" fmla="*/ 0 w 328613"/>
                <a:gd name="connsiteY62" fmla="*/ 161925 h 29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28613" h="299818">
                  <a:moveTo>
                    <a:pt x="104775" y="169862"/>
                  </a:moveTo>
                  <a:lnTo>
                    <a:pt x="328613" y="169862"/>
                  </a:lnTo>
                  <a:lnTo>
                    <a:pt x="328613" y="182562"/>
                  </a:lnTo>
                  <a:lnTo>
                    <a:pt x="104775" y="182562"/>
                  </a:lnTo>
                  <a:close/>
                  <a:moveTo>
                    <a:pt x="0" y="169862"/>
                  </a:moveTo>
                  <a:lnTo>
                    <a:pt x="46038" y="169862"/>
                  </a:lnTo>
                  <a:lnTo>
                    <a:pt x="46038" y="182562"/>
                  </a:lnTo>
                  <a:lnTo>
                    <a:pt x="0" y="182562"/>
                  </a:lnTo>
                  <a:close/>
                  <a:moveTo>
                    <a:pt x="154438" y="103563"/>
                  </a:moveTo>
                  <a:cubicBezTo>
                    <a:pt x="161721" y="106793"/>
                    <a:pt x="165362" y="118247"/>
                    <a:pt x="156623" y="123121"/>
                  </a:cubicBezTo>
                  <a:cubicBezTo>
                    <a:pt x="138498" y="132219"/>
                    <a:pt x="117783" y="137418"/>
                    <a:pt x="98363" y="137418"/>
                  </a:cubicBezTo>
                  <a:cubicBezTo>
                    <a:pt x="98363" y="137418"/>
                    <a:pt x="98363" y="137418"/>
                    <a:pt x="98363" y="189409"/>
                  </a:cubicBezTo>
                  <a:cubicBezTo>
                    <a:pt x="98363" y="190709"/>
                    <a:pt x="97069" y="192009"/>
                    <a:pt x="97069" y="193308"/>
                  </a:cubicBezTo>
                  <a:cubicBezTo>
                    <a:pt x="106131" y="219304"/>
                    <a:pt x="110015" y="246599"/>
                    <a:pt x="110015" y="273894"/>
                  </a:cubicBezTo>
                  <a:cubicBezTo>
                    <a:pt x="110015" y="286892"/>
                    <a:pt x="89301" y="286892"/>
                    <a:pt x="89301" y="273894"/>
                  </a:cubicBezTo>
                  <a:cubicBezTo>
                    <a:pt x="89301" y="250498"/>
                    <a:pt x="85417" y="228402"/>
                    <a:pt x="78943" y="206306"/>
                  </a:cubicBezTo>
                  <a:cubicBezTo>
                    <a:pt x="80238" y="237500"/>
                    <a:pt x="77649" y="268695"/>
                    <a:pt x="60818" y="294690"/>
                  </a:cubicBezTo>
                  <a:cubicBezTo>
                    <a:pt x="53050" y="306388"/>
                    <a:pt x="34925" y="295990"/>
                    <a:pt x="41398" y="284292"/>
                  </a:cubicBezTo>
                  <a:cubicBezTo>
                    <a:pt x="58229" y="258297"/>
                    <a:pt x="59523" y="229702"/>
                    <a:pt x="56934" y="201107"/>
                  </a:cubicBezTo>
                  <a:cubicBezTo>
                    <a:pt x="54345" y="198507"/>
                    <a:pt x="51755" y="193308"/>
                    <a:pt x="51755" y="189409"/>
                  </a:cubicBezTo>
                  <a:cubicBezTo>
                    <a:pt x="51755" y="189409"/>
                    <a:pt x="51755" y="189409"/>
                    <a:pt x="51755" y="124421"/>
                  </a:cubicBezTo>
                  <a:cubicBezTo>
                    <a:pt x="51755" y="115322"/>
                    <a:pt x="59523" y="107524"/>
                    <a:pt x="69881" y="107524"/>
                  </a:cubicBezTo>
                  <a:cubicBezTo>
                    <a:pt x="69881" y="107524"/>
                    <a:pt x="69881" y="107524"/>
                    <a:pt x="80238" y="107524"/>
                  </a:cubicBezTo>
                  <a:cubicBezTo>
                    <a:pt x="86711" y="107524"/>
                    <a:pt x="93185" y="111423"/>
                    <a:pt x="95774" y="116622"/>
                  </a:cubicBezTo>
                  <a:cubicBezTo>
                    <a:pt x="112604" y="116622"/>
                    <a:pt x="129435" y="112723"/>
                    <a:pt x="146266" y="103624"/>
                  </a:cubicBezTo>
                  <a:cubicBezTo>
                    <a:pt x="149179" y="102325"/>
                    <a:pt x="152011" y="102487"/>
                    <a:pt x="154438" y="103563"/>
                  </a:cubicBezTo>
                  <a:close/>
                  <a:moveTo>
                    <a:pt x="258763" y="98425"/>
                  </a:moveTo>
                  <a:lnTo>
                    <a:pt x="273051" y="112713"/>
                  </a:lnTo>
                  <a:lnTo>
                    <a:pt x="285751" y="98425"/>
                  </a:lnTo>
                  <a:lnTo>
                    <a:pt x="290513" y="104775"/>
                  </a:lnTo>
                  <a:lnTo>
                    <a:pt x="277813" y="117475"/>
                  </a:lnTo>
                  <a:lnTo>
                    <a:pt x="290513" y="130175"/>
                  </a:lnTo>
                  <a:lnTo>
                    <a:pt x="285751" y="133350"/>
                  </a:lnTo>
                  <a:lnTo>
                    <a:pt x="273051" y="120650"/>
                  </a:lnTo>
                  <a:lnTo>
                    <a:pt x="258763" y="133350"/>
                  </a:lnTo>
                  <a:lnTo>
                    <a:pt x="255588" y="130175"/>
                  </a:lnTo>
                  <a:lnTo>
                    <a:pt x="268288" y="117475"/>
                  </a:lnTo>
                  <a:lnTo>
                    <a:pt x="255588" y="104775"/>
                  </a:lnTo>
                  <a:close/>
                  <a:moveTo>
                    <a:pt x="75407" y="53975"/>
                  </a:moveTo>
                  <a:cubicBezTo>
                    <a:pt x="88120" y="53975"/>
                    <a:pt x="98426" y="63925"/>
                    <a:pt x="98426" y="76200"/>
                  </a:cubicBezTo>
                  <a:cubicBezTo>
                    <a:pt x="98426" y="88475"/>
                    <a:pt x="88120" y="98425"/>
                    <a:pt x="75407" y="98425"/>
                  </a:cubicBezTo>
                  <a:cubicBezTo>
                    <a:pt x="62694" y="98425"/>
                    <a:pt x="52388" y="88475"/>
                    <a:pt x="52388" y="76200"/>
                  </a:cubicBezTo>
                  <a:cubicBezTo>
                    <a:pt x="52388" y="63925"/>
                    <a:pt x="62694" y="53975"/>
                    <a:pt x="75407" y="53975"/>
                  </a:cubicBezTo>
                  <a:close/>
                  <a:moveTo>
                    <a:pt x="132688" y="31615"/>
                  </a:moveTo>
                  <a:cubicBezTo>
                    <a:pt x="160679" y="29982"/>
                    <a:pt x="175946" y="51023"/>
                    <a:pt x="190486" y="71338"/>
                  </a:cubicBezTo>
                  <a:cubicBezTo>
                    <a:pt x="204704" y="90686"/>
                    <a:pt x="220213" y="110034"/>
                    <a:pt x="246063" y="112614"/>
                  </a:cubicBezTo>
                  <a:cubicBezTo>
                    <a:pt x="246063" y="112614"/>
                    <a:pt x="246063" y="112614"/>
                    <a:pt x="244770" y="119063"/>
                  </a:cubicBezTo>
                  <a:cubicBezTo>
                    <a:pt x="216336" y="116484"/>
                    <a:pt x="200826" y="95845"/>
                    <a:pt x="185316" y="75208"/>
                  </a:cubicBezTo>
                  <a:cubicBezTo>
                    <a:pt x="165929" y="48121"/>
                    <a:pt x="147835" y="24904"/>
                    <a:pt x="102598" y="46831"/>
                  </a:cubicBezTo>
                  <a:cubicBezTo>
                    <a:pt x="102598" y="46831"/>
                    <a:pt x="102598" y="46831"/>
                    <a:pt x="100013" y="41672"/>
                  </a:cubicBezTo>
                  <a:cubicBezTo>
                    <a:pt x="112615" y="35223"/>
                    <a:pt x="123358" y="32159"/>
                    <a:pt x="132688" y="31615"/>
                  </a:cubicBezTo>
                  <a:close/>
                  <a:moveTo>
                    <a:pt x="0" y="0"/>
                  </a:moveTo>
                  <a:lnTo>
                    <a:pt x="328613" y="0"/>
                  </a:lnTo>
                  <a:lnTo>
                    <a:pt x="328613" y="161925"/>
                  </a:lnTo>
                  <a:lnTo>
                    <a:pt x="104775" y="161925"/>
                  </a:lnTo>
                  <a:lnTo>
                    <a:pt x="104775" y="149225"/>
                  </a:lnTo>
                  <a:lnTo>
                    <a:pt x="315913" y="149225"/>
                  </a:lnTo>
                  <a:lnTo>
                    <a:pt x="315913" y="14287"/>
                  </a:lnTo>
                  <a:lnTo>
                    <a:pt x="12700" y="14287"/>
                  </a:lnTo>
                  <a:lnTo>
                    <a:pt x="12700" y="149225"/>
                  </a:lnTo>
                  <a:lnTo>
                    <a:pt x="46037" y="149225"/>
                  </a:lnTo>
                  <a:lnTo>
                    <a:pt x="46037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Rectangle 36"/>
          <p:cNvSpPr/>
          <p:nvPr/>
        </p:nvSpPr>
        <p:spPr>
          <a:xfrm>
            <a:off x="7879358" y="4469509"/>
            <a:ext cx="1993969" cy="199793"/>
          </a:xfrm>
          <a:prstGeom prst="rect">
            <a:avLst/>
          </a:prstGeom>
        </p:spPr>
        <p:txBody>
          <a:bodyPr wrap="none" lIns="95928" tIns="0" rIns="95928" bIns="0">
            <a:noAutofit/>
          </a:bodyPr>
          <a:lstStyle/>
          <a:p>
            <a:r>
              <a:rPr lang="en-US" altLang="zh-CN" sz="2400" b="1" dirty="0" err="1">
                <a:solidFill>
                  <a:srgbClr val="2106C2"/>
                </a:solidFill>
                <a:cs typeface="+mn-ea"/>
                <a:sym typeface="+mn-lt"/>
              </a:rPr>
              <a:t>Đóng</a:t>
            </a:r>
            <a:r>
              <a:rPr lang="en-US" altLang="zh-CN" sz="2400" b="1" dirty="0">
                <a:solidFill>
                  <a:srgbClr val="2106C2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106C2"/>
                </a:solidFill>
                <a:cs typeface="+mn-ea"/>
                <a:sym typeface="+mn-lt"/>
              </a:rPr>
              <a:t>gói</a:t>
            </a:r>
            <a:r>
              <a:rPr lang="en-US" altLang="zh-CN" sz="2400" b="1" dirty="0">
                <a:solidFill>
                  <a:srgbClr val="2106C2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106C2"/>
                </a:solidFill>
                <a:cs typeface="+mn-ea"/>
                <a:sym typeface="+mn-lt"/>
              </a:rPr>
              <a:t>sản</a:t>
            </a:r>
            <a:r>
              <a:rPr lang="en-US" altLang="zh-CN" sz="2400" b="1" dirty="0">
                <a:solidFill>
                  <a:srgbClr val="2106C2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106C2"/>
                </a:solidFill>
                <a:cs typeface="+mn-ea"/>
                <a:sym typeface="+mn-lt"/>
              </a:rPr>
              <a:t>phẩm</a:t>
            </a:r>
            <a:endParaRPr lang="zh-CN" altLang="en-US" sz="2400" b="1" dirty="0">
              <a:solidFill>
                <a:srgbClr val="2106C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32" grpId="0" animBg="1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42" y="0"/>
            <a:ext cx="10056742" cy="13208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2" y="0"/>
            <a:ext cx="1598877" cy="100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23" y="1515265"/>
            <a:ext cx="2606266" cy="57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612490"/>
            <a:ext cx="101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Tải</a:t>
            </a:r>
            <a:r>
              <a:rPr lang="en-US" sz="2400" dirty="0"/>
              <a:t> </a:t>
            </a:r>
            <a:r>
              <a:rPr lang="en-US" sz="2400" dirty="0" err="1"/>
              <a:t>tệp</a:t>
            </a:r>
            <a:r>
              <a:rPr lang="en-US" sz="2400" dirty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26193" y="1612490"/>
            <a:ext cx="76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thoại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(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HĐH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2106C2"/>
                </a:solidFill>
              </a:rPr>
              <a:t>Android</a:t>
            </a:r>
            <a:r>
              <a:rPr lang="en-US" sz="2400" dirty="0"/>
              <a:t>) </a:t>
            </a:r>
            <a:endParaRPr lang="en-US" sz="2400" dirty="0"/>
          </a:p>
        </p:txBody>
      </p:sp>
      <p:pic>
        <p:nvPicPr>
          <p:cNvPr id="8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440681" y="2389395"/>
            <a:ext cx="83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264565" y="2389396"/>
            <a:ext cx="83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169565" y="2476500"/>
            <a:ext cx="83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458" y="4257368"/>
            <a:ext cx="1157256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Truy</a:t>
            </a:r>
            <a:r>
              <a:rPr lang="en-US" sz="2400" dirty="0"/>
              <a:t> </a:t>
            </a:r>
            <a:r>
              <a:rPr lang="en-US" sz="2400" dirty="0" err="1"/>
              <a:t>cập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: </a:t>
            </a: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6"/>
              </a:rPr>
              <a:t>https://</a:t>
            </a:r>
            <a:r>
              <a:rPr lang="en-US" sz="24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6"/>
              </a:rPr>
              <a:t>bangtuanhoanlequydon.netlify.app</a:t>
            </a: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6"/>
              </a:rPr>
              <a:t>/</a:t>
            </a:r>
            <a:r>
              <a:rPr lang="en-US" sz="2400" dirty="0"/>
              <a:t>  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duyệt</a:t>
            </a:r>
            <a:br>
              <a:rPr lang="en-US" sz="2400" dirty="0"/>
            </a:br>
            <a:r>
              <a:rPr lang="en-US" sz="2400" dirty="0"/>
              <a:t> web (</a:t>
            </a:r>
            <a:r>
              <a:rPr lang="en-US" sz="2400" dirty="0" err="1"/>
              <a:t>dành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HĐH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2106C2"/>
                </a:solidFill>
              </a:rPr>
              <a:t>IOS</a:t>
            </a:r>
            <a:r>
              <a:rPr lang="en-US" sz="2400" dirty="0"/>
              <a:t>)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1805"/>
            <a:ext cx="6096000" cy="636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1" y="469760"/>
            <a:ext cx="5969340" cy="672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02" y="389373"/>
            <a:ext cx="6103938" cy="679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49" y="389934"/>
            <a:ext cx="6103938" cy="761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34" y="469760"/>
            <a:ext cx="6103938" cy="726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17" y="469760"/>
            <a:ext cx="6103938" cy="679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90" y="469760"/>
            <a:ext cx="6103938" cy="682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离页连接符 1"/>
          <p:cNvSpPr/>
          <p:nvPr/>
        </p:nvSpPr>
        <p:spPr>
          <a:xfrm>
            <a:off x="6285687" y="1562101"/>
            <a:ext cx="778668" cy="725715"/>
          </a:xfrm>
          <a:prstGeom prst="flowChartOffpageConnector">
            <a:avLst/>
          </a:prstGeom>
          <a:solidFill>
            <a:srgbClr val="F5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1949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spc="100" dirty="0">
                <a:cs typeface="+mn-ea"/>
                <a:sym typeface="+mn-lt"/>
              </a:rPr>
              <a:t>01</a:t>
            </a:r>
            <a:endParaRPr lang="zh-CN" altLang="en-US" sz="3200" spc="100" dirty="0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15348" y="1519072"/>
            <a:ext cx="2854960" cy="520700"/>
          </a:xfrm>
          <a:prstGeom prst="rect">
            <a:avLst/>
          </a:prstGeom>
          <a:noFill/>
        </p:spPr>
        <p:txBody>
          <a:bodyPr wrap="none" lIns="91375" tIns="45690" rIns="91375" bIns="45690" rtlCol="0">
            <a:spAutoFit/>
          </a:bodyPr>
          <a:lstStyle/>
          <a:p>
            <a:r>
              <a:rPr lang="en-US" altLang="zh-CN" sz="2800" b="1" dirty="0">
                <a:solidFill>
                  <a:srgbClr val="F5C700"/>
                </a:solidFill>
                <a:cs typeface="+mn-ea"/>
                <a:sym typeface="+mn-lt"/>
              </a:rPr>
              <a:t>PHẦN MỞ ĐẦU </a:t>
            </a:r>
            <a:endParaRPr lang="en-US" altLang="zh-CN" sz="2800" b="1" dirty="0">
              <a:solidFill>
                <a:srgbClr val="F5C700"/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234382" y="2151744"/>
            <a:ext cx="37684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流程图: 离页连接符 4"/>
          <p:cNvSpPr/>
          <p:nvPr/>
        </p:nvSpPr>
        <p:spPr>
          <a:xfrm>
            <a:off x="5474095" y="2563588"/>
            <a:ext cx="778668" cy="725715"/>
          </a:xfrm>
          <a:prstGeom prst="flowChartOffpageConnector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1949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7322" y="2604943"/>
            <a:ext cx="3097191" cy="523160"/>
          </a:xfrm>
          <a:prstGeom prst="rect">
            <a:avLst/>
          </a:prstGeom>
          <a:noFill/>
        </p:spPr>
        <p:txBody>
          <a:bodyPr wrap="none" lIns="91375" tIns="45690" rIns="91375" bIns="45690" rtlCol="0">
            <a:spAutoFit/>
          </a:bodyPr>
          <a:lstStyle/>
          <a:p>
            <a:r>
              <a:rPr lang="en-US" altLang="zh-CN" sz="2800" b="1" dirty="0" err="1">
                <a:solidFill>
                  <a:srgbClr val="1D4251"/>
                </a:solidFill>
                <a:cs typeface="+mn-ea"/>
                <a:sym typeface="+mn-lt"/>
              </a:rPr>
              <a:t>PHẦN</a:t>
            </a:r>
            <a:r>
              <a:rPr lang="en-US" altLang="zh-CN" sz="28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1D4251"/>
                </a:solidFill>
                <a:cs typeface="+mn-ea"/>
                <a:sym typeface="+mn-lt"/>
              </a:rPr>
              <a:t>NỘI</a:t>
            </a:r>
            <a:r>
              <a:rPr lang="en-US" altLang="zh-CN" sz="2800" b="1" dirty="0">
                <a:solidFill>
                  <a:srgbClr val="1D4251"/>
                </a:solidFill>
                <a:cs typeface="+mn-ea"/>
                <a:sym typeface="+mn-lt"/>
              </a:rPr>
              <a:t> DUNG</a:t>
            </a:r>
            <a:endParaRPr lang="zh-CN" altLang="en-US" sz="2800" b="1" dirty="0">
              <a:solidFill>
                <a:srgbClr val="1D4251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675021" y="3128103"/>
            <a:ext cx="37684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流程图: 离页连接符 7"/>
          <p:cNvSpPr/>
          <p:nvPr/>
        </p:nvSpPr>
        <p:spPr>
          <a:xfrm>
            <a:off x="5474093" y="3581301"/>
            <a:ext cx="778668" cy="725715"/>
          </a:xfrm>
          <a:prstGeom prst="flowChartOffpageConnector">
            <a:avLst/>
          </a:prstGeom>
          <a:solidFill>
            <a:srgbClr val="F5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1949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dirty="0">
                <a:cs typeface="+mn-ea"/>
                <a:sym typeface="+mn-lt"/>
              </a:rPr>
              <a:t>03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47322" y="3581301"/>
            <a:ext cx="3118030" cy="523160"/>
          </a:xfrm>
          <a:prstGeom prst="rect">
            <a:avLst/>
          </a:prstGeom>
          <a:noFill/>
        </p:spPr>
        <p:txBody>
          <a:bodyPr wrap="none" lIns="91375" tIns="45690" rIns="91375" bIns="45690" rtlCol="0">
            <a:spAutoFit/>
          </a:bodyPr>
          <a:lstStyle/>
          <a:p>
            <a:r>
              <a:rPr lang="en-US" altLang="zh-CN" sz="2800" b="1" dirty="0" err="1">
                <a:solidFill>
                  <a:srgbClr val="F5C700"/>
                </a:solidFill>
                <a:cs typeface="+mn-ea"/>
                <a:sym typeface="+mn-lt"/>
              </a:rPr>
              <a:t>PHẦN</a:t>
            </a:r>
            <a:r>
              <a:rPr lang="en-US" altLang="zh-CN" sz="2800" b="1" dirty="0">
                <a:solidFill>
                  <a:srgbClr val="F5C700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5C700"/>
                </a:solidFill>
                <a:cs typeface="+mn-ea"/>
                <a:sym typeface="+mn-lt"/>
              </a:rPr>
              <a:t>KẾT</a:t>
            </a:r>
            <a:r>
              <a:rPr lang="en-US" altLang="zh-CN" sz="2800" b="1" dirty="0">
                <a:solidFill>
                  <a:srgbClr val="F5C700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5C700"/>
                </a:solidFill>
                <a:cs typeface="+mn-ea"/>
                <a:sym typeface="+mn-lt"/>
              </a:rPr>
              <a:t>LUẬN</a:t>
            </a:r>
            <a:endParaRPr lang="zh-CN" altLang="en-US" sz="2800" b="1" dirty="0">
              <a:solidFill>
                <a:srgbClr val="F5C700"/>
              </a:solidFill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547322" y="4104461"/>
            <a:ext cx="37684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流程图: 离页连接符 10"/>
          <p:cNvSpPr/>
          <p:nvPr/>
        </p:nvSpPr>
        <p:spPr>
          <a:xfrm>
            <a:off x="6285687" y="4512045"/>
            <a:ext cx="778668" cy="725715"/>
          </a:xfrm>
          <a:prstGeom prst="flowChartOffpageConnector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1949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30789" y="4580634"/>
            <a:ext cx="3975641" cy="523163"/>
          </a:xfrm>
          <a:prstGeom prst="rect">
            <a:avLst/>
          </a:prstGeom>
          <a:noFill/>
        </p:spPr>
        <p:txBody>
          <a:bodyPr wrap="none" lIns="91375" tIns="45690" rIns="91375" bIns="45690" rtlCol="0">
            <a:spAutoFit/>
          </a:bodyPr>
          <a:lstStyle/>
          <a:p>
            <a:r>
              <a:rPr lang="en-US" altLang="zh-CN" sz="2800" b="1" dirty="0" err="1">
                <a:solidFill>
                  <a:srgbClr val="1D4251"/>
                </a:solidFill>
                <a:cs typeface="+mn-ea"/>
                <a:sym typeface="+mn-lt"/>
              </a:rPr>
              <a:t>TÀI</a:t>
            </a:r>
            <a:r>
              <a:rPr lang="en-US" altLang="zh-CN" sz="28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1D4251"/>
                </a:solidFill>
                <a:cs typeface="+mn-ea"/>
                <a:sym typeface="+mn-lt"/>
              </a:rPr>
              <a:t>LIỆU</a:t>
            </a:r>
            <a:r>
              <a:rPr lang="en-US" altLang="zh-CN" sz="28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1D4251"/>
                </a:solidFill>
                <a:cs typeface="+mn-ea"/>
                <a:sym typeface="+mn-lt"/>
              </a:rPr>
              <a:t>THAM</a:t>
            </a:r>
            <a:r>
              <a:rPr lang="en-US" altLang="zh-CN" sz="28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1D4251"/>
                </a:solidFill>
                <a:cs typeface="+mn-ea"/>
                <a:sym typeface="+mn-lt"/>
              </a:rPr>
              <a:t>KHẢO</a:t>
            </a:r>
            <a:endParaRPr lang="zh-CN" altLang="en-US" sz="2800" b="1" dirty="0">
              <a:solidFill>
                <a:srgbClr val="1D4251"/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234382" y="5156203"/>
            <a:ext cx="37684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0" y="0"/>
            <a:ext cx="4455885" cy="6858000"/>
          </a:xfrm>
          <a:prstGeom prst="rect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0" y="491092"/>
            <a:ext cx="4843908" cy="2062042"/>
          </a:xfrm>
          <a:prstGeom prst="rect">
            <a:avLst/>
          </a:prstGeom>
        </p:spPr>
        <p:txBody>
          <a:bodyPr wrap="square" lIns="91375" tIns="45690" rIns="91375" bIns="4569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SỬ DỤNG PHẦN MỀM BẢNG TUẦN HOÀN THÔNG MINH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TRONG MÔN KHTN 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A group of colorful squares with different lette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2" y="2815511"/>
            <a:ext cx="4529947" cy="2545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4.16667E-6 -0.10903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4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10903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49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4.16667E-6 -0.10903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4.16667E-6 -0.10903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8" grpId="0" animBg="1"/>
      <p:bldP spid="8" grpId="1" animBg="1"/>
      <p:bldP spid="11" grpId="0" animBg="1"/>
      <p:bldP spid="11" grpId="1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55036" y="8097"/>
            <a:ext cx="1076553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ẢNH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MỀM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9" name="Picture 2" descr="Mạng có dây và không dây - Loại nào dùng tốt hơ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65" y="4893789"/>
            <a:ext cx="1060703" cy="9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45" y="389373"/>
            <a:ext cx="6103938" cy="696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6191" y="1512755"/>
            <a:ext cx="1829140" cy="1829140"/>
            <a:chOff x="1519941" y="1526621"/>
            <a:chExt cx="1664898" cy="1664898"/>
          </a:xfrm>
        </p:grpSpPr>
        <p:sp>
          <p:nvSpPr>
            <p:cNvPr id="3" name="椭圆 2"/>
            <p:cNvSpPr/>
            <p:nvPr/>
          </p:nvSpPr>
          <p:spPr>
            <a:xfrm>
              <a:off x="1519941" y="1526621"/>
              <a:ext cx="1664898" cy="1664898"/>
            </a:xfrm>
            <a:prstGeom prst="ellipse">
              <a:avLst/>
            </a:prstGeom>
            <a:solidFill>
              <a:srgbClr val="F5C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Helvetica" panose="020B0604020202020204"/>
                <a:sym typeface="+mn-lt"/>
              </a:endParaRPr>
            </a:p>
          </p:txBody>
        </p:sp>
        <p:sp>
          <p:nvSpPr>
            <p:cNvPr id="4" name="Freeform 10"/>
            <p:cNvSpPr>
              <a:spLocks noEditPoints="1"/>
            </p:cNvSpPr>
            <p:nvPr/>
          </p:nvSpPr>
          <p:spPr bwMode="auto">
            <a:xfrm>
              <a:off x="1902333" y="1849483"/>
              <a:ext cx="900113" cy="1019175"/>
            </a:xfrm>
            <a:custGeom>
              <a:avLst/>
              <a:gdLst>
                <a:gd name="T0" fmla="*/ 41 w 706"/>
                <a:gd name="T1" fmla="*/ 680 h 800"/>
                <a:gd name="T2" fmla="*/ 39 w 706"/>
                <a:gd name="T3" fmla="*/ 273 h 800"/>
                <a:gd name="T4" fmla="*/ 243 w 706"/>
                <a:gd name="T5" fmla="*/ 109 h 800"/>
                <a:gd name="T6" fmla="*/ 237 w 706"/>
                <a:gd name="T7" fmla="*/ 90 h 800"/>
                <a:gd name="T8" fmla="*/ 545 w 706"/>
                <a:gd name="T9" fmla="*/ 40 h 800"/>
                <a:gd name="T10" fmla="*/ 600 w 706"/>
                <a:gd name="T11" fmla="*/ 95 h 800"/>
                <a:gd name="T12" fmla="*/ 640 w 706"/>
                <a:gd name="T13" fmla="*/ 231 h 800"/>
                <a:gd name="T14" fmla="*/ 611 w 706"/>
                <a:gd name="T15" fmla="*/ 28 h 800"/>
                <a:gd name="T16" fmla="*/ 600 w 706"/>
                <a:gd name="T17" fmla="*/ 17 h 800"/>
                <a:gd name="T18" fmla="*/ 586 w 706"/>
                <a:gd name="T19" fmla="*/ 10 h 800"/>
                <a:gd name="T20" fmla="*/ 570 w 706"/>
                <a:gd name="T21" fmla="*/ 3 h 800"/>
                <a:gd name="T22" fmla="*/ 554 w 706"/>
                <a:gd name="T23" fmla="*/ 0 h 800"/>
                <a:gd name="T24" fmla="*/ 127 w 706"/>
                <a:gd name="T25" fmla="*/ 0 h 800"/>
                <a:gd name="T26" fmla="*/ 122 w 706"/>
                <a:gd name="T27" fmla="*/ 1 h 800"/>
                <a:gd name="T28" fmla="*/ 115 w 706"/>
                <a:gd name="T29" fmla="*/ 4 h 800"/>
                <a:gd name="T30" fmla="*/ 109 w 706"/>
                <a:gd name="T31" fmla="*/ 14 h 800"/>
                <a:gd name="T32" fmla="*/ 0 w 706"/>
                <a:gd name="T33" fmla="*/ 288 h 800"/>
                <a:gd name="T34" fmla="*/ 28 w 706"/>
                <a:gd name="T35" fmla="*/ 732 h 800"/>
                <a:gd name="T36" fmla="*/ 199 w 706"/>
                <a:gd name="T37" fmla="*/ 760 h 800"/>
                <a:gd name="T38" fmla="*/ 94 w 706"/>
                <a:gd name="T39" fmla="*/ 720 h 800"/>
                <a:gd name="T40" fmla="*/ 47 w 706"/>
                <a:gd name="T41" fmla="*/ 693 h 800"/>
                <a:gd name="T42" fmla="*/ 480 w 706"/>
                <a:gd name="T43" fmla="*/ 320 h 800"/>
                <a:gd name="T44" fmla="*/ 146 w 706"/>
                <a:gd name="T45" fmla="*/ 360 h 800"/>
                <a:gd name="T46" fmla="*/ 400 w 706"/>
                <a:gd name="T47" fmla="*/ 413 h 800"/>
                <a:gd name="T48" fmla="*/ 146 w 706"/>
                <a:gd name="T49" fmla="*/ 453 h 800"/>
                <a:gd name="T50" fmla="*/ 400 w 706"/>
                <a:gd name="T51" fmla="*/ 413 h 800"/>
                <a:gd name="T52" fmla="*/ 306 w 706"/>
                <a:gd name="T53" fmla="*/ 547 h 800"/>
                <a:gd name="T54" fmla="*/ 146 w 706"/>
                <a:gd name="T55" fmla="*/ 507 h 800"/>
                <a:gd name="T56" fmla="*/ 146 w 706"/>
                <a:gd name="T57" fmla="*/ 227 h 800"/>
                <a:gd name="T58" fmla="*/ 533 w 706"/>
                <a:gd name="T59" fmla="*/ 267 h 800"/>
                <a:gd name="T60" fmla="*/ 146 w 706"/>
                <a:gd name="T61" fmla="*/ 227 h 800"/>
                <a:gd name="T62" fmla="*/ 339 w 706"/>
                <a:gd name="T63" fmla="*/ 591 h 800"/>
                <a:gd name="T64" fmla="*/ 603 w 706"/>
                <a:gd name="T65" fmla="*/ 337 h 800"/>
                <a:gd name="T66" fmla="*/ 638 w 706"/>
                <a:gd name="T67" fmla="*/ 337 h 800"/>
                <a:gd name="T68" fmla="*/ 693 w 706"/>
                <a:gd name="T69" fmla="*/ 385 h 800"/>
                <a:gd name="T70" fmla="*/ 693 w 706"/>
                <a:gd name="T71" fmla="*/ 450 h 800"/>
                <a:gd name="T72" fmla="*/ 339 w 706"/>
                <a:gd name="T73" fmla="*/ 591 h 800"/>
                <a:gd name="T74" fmla="*/ 270 w 706"/>
                <a:gd name="T75" fmla="*/ 658 h 800"/>
                <a:gd name="T76" fmla="*/ 226 w 706"/>
                <a:gd name="T77" fmla="*/ 800 h 800"/>
                <a:gd name="T78" fmla="*/ 414 w 706"/>
                <a:gd name="T79" fmla="*/ 723 h 800"/>
                <a:gd name="T80" fmla="*/ 594 w 706"/>
                <a:gd name="T81" fmla="*/ 703 h 800"/>
                <a:gd name="T82" fmla="*/ 460 w 706"/>
                <a:gd name="T83" fmla="*/ 719 h 800"/>
                <a:gd name="T84" fmla="*/ 553 w 706"/>
                <a:gd name="T85" fmla="*/ 760 h 800"/>
                <a:gd name="T86" fmla="*/ 653 w 706"/>
                <a:gd name="T87" fmla="*/ 663 h 800"/>
                <a:gd name="T88" fmla="*/ 611 w 706"/>
                <a:gd name="T89" fmla="*/ 587 h 800"/>
                <a:gd name="T90" fmla="*/ 594 w 706"/>
                <a:gd name="T91" fmla="*/ 703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6" h="800">
                  <a:moveTo>
                    <a:pt x="47" y="693"/>
                  </a:moveTo>
                  <a:cubicBezTo>
                    <a:pt x="44" y="689"/>
                    <a:pt x="43" y="684"/>
                    <a:pt x="41" y="680"/>
                  </a:cubicBezTo>
                  <a:cubicBezTo>
                    <a:pt x="40" y="675"/>
                    <a:pt x="39" y="670"/>
                    <a:pt x="39" y="665"/>
                  </a:cubicBezTo>
                  <a:cubicBezTo>
                    <a:pt x="39" y="273"/>
                    <a:pt x="39" y="273"/>
                    <a:pt x="39" y="273"/>
                  </a:cubicBezTo>
                  <a:cubicBezTo>
                    <a:pt x="238" y="119"/>
                    <a:pt x="238" y="119"/>
                    <a:pt x="238" y="119"/>
                  </a:cubicBezTo>
                  <a:cubicBezTo>
                    <a:pt x="241" y="115"/>
                    <a:pt x="243" y="112"/>
                    <a:pt x="243" y="109"/>
                  </a:cubicBezTo>
                  <a:cubicBezTo>
                    <a:pt x="244" y="105"/>
                    <a:pt x="244" y="102"/>
                    <a:pt x="242" y="98"/>
                  </a:cubicBezTo>
                  <a:cubicBezTo>
                    <a:pt x="241" y="95"/>
                    <a:pt x="239" y="92"/>
                    <a:pt x="237" y="90"/>
                  </a:cubicBezTo>
                  <a:cubicBezTo>
                    <a:pt x="179" y="40"/>
                    <a:pt x="179" y="40"/>
                    <a:pt x="179" y="40"/>
                  </a:cubicBezTo>
                  <a:cubicBezTo>
                    <a:pt x="545" y="40"/>
                    <a:pt x="545" y="40"/>
                    <a:pt x="545" y="40"/>
                  </a:cubicBezTo>
                  <a:cubicBezTo>
                    <a:pt x="560" y="40"/>
                    <a:pt x="573" y="45"/>
                    <a:pt x="584" y="56"/>
                  </a:cubicBezTo>
                  <a:cubicBezTo>
                    <a:pt x="595" y="67"/>
                    <a:pt x="600" y="80"/>
                    <a:pt x="600" y="95"/>
                  </a:cubicBezTo>
                  <a:cubicBezTo>
                    <a:pt x="600" y="270"/>
                    <a:pt x="600" y="270"/>
                    <a:pt x="600" y="270"/>
                  </a:cubicBezTo>
                  <a:cubicBezTo>
                    <a:pt x="640" y="231"/>
                    <a:pt x="640" y="231"/>
                    <a:pt x="640" y="231"/>
                  </a:cubicBezTo>
                  <a:cubicBezTo>
                    <a:pt x="640" y="95"/>
                    <a:pt x="640" y="95"/>
                    <a:pt x="640" y="95"/>
                  </a:cubicBezTo>
                  <a:cubicBezTo>
                    <a:pt x="640" y="69"/>
                    <a:pt x="630" y="47"/>
                    <a:pt x="611" y="28"/>
                  </a:cubicBezTo>
                  <a:cubicBezTo>
                    <a:pt x="609" y="26"/>
                    <a:pt x="607" y="24"/>
                    <a:pt x="606" y="22"/>
                  </a:cubicBezTo>
                  <a:cubicBezTo>
                    <a:pt x="604" y="21"/>
                    <a:pt x="602" y="19"/>
                    <a:pt x="600" y="17"/>
                  </a:cubicBezTo>
                  <a:cubicBezTo>
                    <a:pt x="592" y="13"/>
                    <a:pt x="592" y="13"/>
                    <a:pt x="592" y="13"/>
                  </a:cubicBezTo>
                  <a:cubicBezTo>
                    <a:pt x="590" y="11"/>
                    <a:pt x="588" y="10"/>
                    <a:pt x="586" y="10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6" y="5"/>
                    <a:pt x="573" y="4"/>
                    <a:pt x="570" y="3"/>
                  </a:cubicBezTo>
                  <a:cubicBezTo>
                    <a:pt x="567" y="2"/>
                    <a:pt x="565" y="2"/>
                    <a:pt x="562" y="1"/>
                  </a:cubicBezTo>
                  <a:cubicBezTo>
                    <a:pt x="559" y="1"/>
                    <a:pt x="557" y="1"/>
                    <a:pt x="554" y="0"/>
                  </a:cubicBezTo>
                  <a:cubicBezTo>
                    <a:pt x="551" y="0"/>
                    <a:pt x="548" y="0"/>
                    <a:pt x="545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0" y="2"/>
                    <a:pt x="118" y="2"/>
                    <a:pt x="118" y="2"/>
                  </a:cubicBezTo>
                  <a:cubicBezTo>
                    <a:pt x="117" y="3"/>
                    <a:pt x="116" y="3"/>
                    <a:pt x="115" y="4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12"/>
                    <a:pt x="109" y="13"/>
                    <a:pt x="109" y="14"/>
                  </a:cubicBezTo>
                  <a:cubicBezTo>
                    <a:pt x="2" y="280"/>
                    <a:pt x="2" y="280"/>
                    <a:pt x="2" y="280"/>
                  </a:cubicBezTo>
                  <a:cubicBezTo>
                    <a:pt x="0" y="283"/>
                    <a:pt x="0" y="285"/>
                    <a:pt x="0" y="288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691"/>
                    <a:pt x="9" y="713"/>
                    <a:pt x="28" y="732"/>
                  </a:cubicBezTo>
                  <a:cubicBezTo>
                    <a:pt x="46" y="751"/>
                    <a:pt x="68" y="760"/>
                    <a:pt x="94" y="760"/>
                  </a:cubicBezTo>
                  <a:cubicBezTo>
                    <a:pt x="199" y="760"/>
                    <a:pt x="199" y="760"/>
                    <a:pt x="199" y="760"/>
                  </a:cubicBezTo>
                  <a:cubicBezTo>
                    <a:pt x="214" y="720"/>
                    <a:pt x="214" y="720"/>
                    <a:pt x="214" y="720"/>
                  </a:cubicBezTo>
                  <a:cubicBezTo>
                    <a:pt x="94" y="720"/>
                    <a:pt x="94" y="720"/>
                    <a:pt x="94" y="720"/>
                  </a:cubicBezTo>
                  <a:cubicBezTo>
                    <a:pt x="79" y="720"/>
                    <a:pt x="66" y="715"/>
                    <a:pt x="56" y="704"/>
                  </a:cubicBezTo>
                  <a:cubicBezTo>
                    <a:pt x="52" y="700"/>
                    <a:pt x="50" y="696"/>
                    <a:pt x="47" y="693"/>
                  </a:cubicBezTo>
                  <a:close/>
                  <a:moveTo>
                    <a:pt x="146" y="320"/>
                  </a:moveTo>
                  <a:cubicBezTo>
                    <a:pt x="480" y="320"/>
                    <a:pt x="480" y="320"/>
                    <a:pt x="480" y="320"/>
                  </a:cubicBezTo>
                  <a:cubicBezTo>
                    <a:pt x="480" y="360"/>
                    <a:pt x="480" y="360"/>
                    <a:pt x="480" y="360"/>
                  </a:cubicBezTo>
                  <a:cubicBezTo>
                    <a:pt x="146" y="360"/>
                    <a:pt x="146" y="360"/>
                    <a:pt x="146" y="360"/>
                  </a:cubicBezTo>
                  <a:cubicBezTo>
                    <a:pt x="146" y="320"/>
                    <a:pt x="146" y="320"/>
                    <a:pt x="146" y="320"/>
                  </a:cubicBezTo>
                  <a:close/>
                  <a:moveTo>
                    <a:pt x="400" y="413"/>
                  </a:moveTo>
                  <a:cubicBezTo>
                    <a:pt x="400" y="453"/>
                    <a:pt x="400" y="453"/>
                    <a:pt x="400" y="453"/>
                  </a:cubicBezTo>
                  <a:cubicBezTo>
                    <a:pt x="146" y="453"/>
                    <a:pt x="146" y="453"/>
                    <a:pt x="146" y="453"/>
                  </a:cubicBezTo>
                  <a:cubicBezTo>
                    <a:pt x="146" y="413"/>
                    <a:pt x="146" y="413"/>
                    <a:pt x="146" y="413"/>
                  </a:cubicBezTo>
                  <a:lnTo>
                    <a:pt x="400" y="413"/>
                  </a:lnTo>
                  <a:close/>
                  <a:moveTo>
                    <a:pt x="306" y="507"/>
                  </a:moveTo>
                  <a:cubicBezTo>
                    <a:pt x="306" y="547"/>
                    <a:pt x="306" y="547"/>
                    <a:pt x="306" y="547"/>
                  </a:cubicBezTo>
                  <a:cubicBezTo>
                    <a:pt x="146" y="547"/>
                    <a:pt x="146" y="547"/>
                    <a:pt x="146" y="547"/>
                  </a:cubicBezTo>
                  <a:cubicBezTo>
                    <a:pt x="146" y="507"/>
                    <a:pt x="146" y="507"/>
                    <a:pt x="146" y="507"/>
                  </a:cubicBezTo>
                  <a:lnTo>
                    <a:pt x="306" y="507"/>
                  </a:lnTo>
                  <a:close/>
                  <a:moveTo>
                    <a:pt x="146" y="227"/>
                  </a:moveTo>
                  <a:cubicBezTo>
                    <a:pt x="533" y="227"/>
                    <a:pt x="533" y="227"/>
                    <a:pt x="533" y="227"/>
                  </a:cubicBezTo>
                  <a:cubicBezTo>
                    <a:pt x="533" y="267"/>
                    <a:pt x="533" y="267"/>
                    <a:pt x="533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6" y="227"/>
                    <a:pt x="146" y="227"/>
                    <a:pt x="146" y="227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339" y="591"/>
                  </a:moveTo>
                  <a:cubicBezTo>
                    <a:pt x="588" y="347"/>
                    <a:pt x="588" y="347"/>
                    <a:pt x="588" y="347"/>
                  </a:cubicBezTo>
                  <a:cubicBezTo>
                    <a:pt x="592" y="342"/>
                    <a:pt x="597" y="339"/>
                    <a:pt x="603" y="337"/>
                  </a:cubicBezTo>
                  <a:cubicBezTo>
                    <a:pt x="609" y="334"/>
                    <a:pt x="615" y="333"/>
                    <a:pt x="621" y="333"/>
                  </a:cubicBezTo>
                  <a:cubicBezTo>
                    <a:pt x="627" y="333"/>
                    <a:pt x="632" y="335"/>
                    <a:pt x="638" y="337"/>
                  </a:cubicBezTo>
                  <a:cubicBezTo>
                    <a:pt x="644" y="339"/>
                    <a:pt x="649" y="343"/>
                    <a:pt x="653" y="347"/>
                  </a:cubicBezTo>
                  <a:cubicBezTo>
                    <a:pt x="693" y="385"/>
                    <a:pt x="693" y="385"/>
                    <a:pt x="693" y="385"/>
                  </a:cubicBezTo>
                  <a:cubicBezTo>
                    <a:pt x="702" y="394"/>
                    <a:pt x="706" y="405"/>
                    <a:pt x="706" y="418"/>
                  </a:cubicBezTo>
                  <a:cubicBezTo>
                    <a:pt x="706" y="430"/>
                    <a:pt x="702" y="441"/>
                    <a:pt x="693" y="450"/>
                  </a:cubicBezTo>
                  <a:cubicBezTo>
                    <a:pt x="443" y="695"/>
                    <a:pt x="443" y="695"/>
                    <a:pt x="443" y="695"/>
                  </a:cubicBezTo>
                  <a:lnTo>
                    <a:pt x="339" y="591"/>
                  </a:lnTo>
                  <a:close/>
                  <a:moveTo>
                    <a:pt x="310" y="619"/>
                  </a:moveTo>
                  <a:cubicBezTo>
                    <a:pt x="270" y="658"/>
                    <a:pt x="270" y="658"/>
                    <a:pt x="270" y="658"/>
                  </a:cubicBezTo>
                  <a:cubicBezTo>
                    <a:pt x="232" y="782"/>
                    <a:pt x="232" y="782"/>
                    <a:pt x="232" y="782"/>
                  </a:cubicBezTo>
                  <a:cubicBezTo>
                    <a:pt x="226" y="800"/>
                    <a:pt x="226" y="800"/>
                    <a:pt x="226" y="800"/>
                  </a:cubicBezTo>
                  <a:cubicBezTo>
                    <a:pt x="377" y="760"/>
                    <a:pt x="377" y="760"/>
                    <a:pt x="377" y="760"/>
                  </a:cubicBezTo>
                  <a:cubicBezTo>
                    <a:pt x="414" y="723"/>
                    <a:pt x="414" y="723"/>
                    <a:pt x="414" y="723"/>
                  </a:cubicBezTo>
                  <a:lnTo>
                    <a:pt x="310" y="619"/>
                  </a:lnTo>
                  <a:close/>
                  <a:moveTo>
                    <a:pt x="594" y="703"/>
                  </a:moveTo>
                  <a:cubicBezTo>
                    <a:pt x="583" y="714"/>
                    <a:pt x="569" y="719"/>
                    <a:pt x="553" y="719"/>
                  </a:cubicBezTo>
                  <a:cubicBezTo>
                    <a:pt x="460" y="719"/>
                    <a:pt x="460" y="719"/>
                    <a:pt x="460" y="719"/>
                  </a:cubicBezTo>
                  <a:cubicBezTo>
                    <a:pt x="440" y="760"/>
                    <a:pt x="440" y="760"/>
                    <a:pt x="440" y="760"/>
                  </a:cubicBezTo>
                  <a:cubicBezTo>
                    <a:pt x="553" y="760"/>
                    <a:pt x="553" y="760"/>
                    <a:pt x="553" y="760"/>
                  </a:cubicBezTo>
                  <a:cubicBezTo>
                    <a:pt x="580" y="760"/>
                    <a:pt x="604" y="750"/>
                    <a:pt x="624" y="731"/>
                  </a:cubicBezTo>
                  <a:cubicBezTo>
                    <a:pt x="643" y="712"/>
                    <a:pt x="653" y="689"/>
                    <a:pt x="653" y="663"/>
                  </a:cubicBezTo>
                  <a:cubicBezTo>
                    <a:pt x="653" y="547"/>
                    <a:pt x="653" y="547"/>
                    <a:pt x="653" y="547"/>
                  </a:cubicBezTo>
                  <a:cubicBezTo>
                    <a:pt x="611" y="587"/>
                    <a:pt x="611" y="587"/>
                    <a:pt x="611" y="587"/>
                  </a:cubicBezTo>
                  <a:cubicBezTo>
                    <a:pt x="611" y="663"/>
                    <a:pt x="611" y="663"/>
                    <a:pt x="611" y="663"/>
                  </a:cubicBezTo>
                  <a:cubicBezTo>
                    <a:pt x="611" y="678"/>
                    <a:pt x="605" y="692"/>
                    <a:pt x="594" y="7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cs typeface="Helvetica" panose="020B0604020202020204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 bwMode="auto">
          <a:xfrm>
            <a:off x="-102269" y="867016"/>
            <a:ext cx="1774714" cy="461604"/>
          </a:xfrm>
          <a:prstGeom prst="rect">
            <a:avLst/>
          </a:prstGeom>
          <a:noFill/>
        </p:spPr>
        <p:txBody>
          <a:bodyPr wrap="none" lIns="91375" tIns="45690" rIns="91375" bIns="45690">
            <a:spAutoFit/>
          </a:bodyPr>
          <a:lstStyle/>
          <a:p>
            <a:r>
              <a:rPr lang="en-US" altLang="zh-CN" sz="2400" b="1" dirty="0" err="1">
                <a:solidFill>
                  <a:srgbClr val="162F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2400" b="1" dirty="0">
                <a:solidFill>
                  <a:srgbClr val="162F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62F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MỚI</a:t>
            </a:r>
            <a:r>
              <a:rPr lang="en-US" altLang="zh-CN" sz="2400" b="1" dirty="0">
                <a:solidFill>
                  <a:srgbClr val="162F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400" b="1" dirty="0">
              <a:solidFill>
                <a:srgbClr val="162F8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5409" y="1042438"/>
            <a:ext cx="9328539" cy="646270"/>
          </a:xfrm>
          <a:prstGeom prst="rect">
            <a:avLst/>
          </a:prstGeom>
        </p:spPr>
        <p:txBody>
          <a:bodyPr wrap="square" lIns="91375" tIns="45690" rIns="91375" bIns="45690">
            <a:spAutoFit/>
          </a:bodyPr>
          <a:lstStyle/>
          <a:p>
            <a:pPr marL="342900" indent="-342900" fontAlgn="ctr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 di </a:t>
            </a:r>
            <a:r>
              <a:rPr lang="en-US" sz="2400" dirty="0" err="1"/>
              <a:t>động</a:t>
            </a:r>
            <a:endParaRPr lang="en-US" altLang="zh-CN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6191" y="4169691"/>
            <a:ext cx="1829140" cy="1829140"/>
            <a:chOff x="535383" y="3269157"/>
            <a:chExt cx="1371855" cy="1371855"/>
          </a:xfrm>
        </p:grpSpPr>
        <p:sp>
          <p:nvSpPr>
            <p:cNvPr id="10" name="椭圆 9"/>
            <p:cNvSpPr/>
            <p:nvPr/>
          </p:nvSpPr>
          <p:spPr>
            <a:xfrm>
              <a:off x="535383" y="3269157"/>
              <a:ext cx="1371855" cy="1371855"/>
            </a:xfrm>
            <a:prstGeom prst="ellipse">
              <a:avLst/>
            </a:prstGeom>
            <a:solidFill>
              <a:srgbClr val="1D4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Helvetica" panose="020B0604020202020204"/>
                <a:sym typeface="+mn-lt"/>
              </a:endParaRPr>
            </a:p>
          </p:txBody>
        </p:sp>
        <p:grpSp>
          <p:nvGrpSpPr>
            <p:cNvPr id="11" name="Group 4"/>
            <p:cNvGrpSpPr>
              <a:grpSpLocks noChangeAspect="1"/>
            </p:cNvGrpSpPr>
            <p:nvPr/>
          </p:nvGrpSpPr>
          <p:grpSpPr bwMode="auto">
            <a:xfrm>
              <a:off x="797448" y="3589959"/>
              <a:ext cx="847725" cy="730251"/>
              <a:chOff x="496" y="2274"/>
              <a:chExt cx="534" cy="460"/>
            </a:xfrm>
            <a:solidFill>
              <a:schemeClr val="bg1"/>
            </a:solidFill>
          </p:grpSpPr>
          <p:sp>
            <p:nvSpPr>
              <p:cNvPr id="12" name="Freeform 5"/>
              <p:cNvSpPr/>
              <p:nvPr/>
            </p:nvSpPr>
            <p:spPr bwMode="auto">
              <a:xfrm>
                <a:off x="578" y="2274"/>
                <a:ext cx="355" cy="228"/>
              </a:xfrm>
              <a:custGeom>
                <a:avLst/>
                <a:gdLst>
                  <a:gd name="T0" fmla="*/ 355 w 355"/>
                  <a:gd name="T1" fmla="*/ 228 h 228"/>
                  <a:gd name="T2" fmla="*/ 195 w 355"/>
                  <a:gd name="T3" fmla="*/ 228 h 228"/>
                  <a:gd name="T4" fmla="*/ 195 w 355"/>
                  <a:gd name="T5" fmla="*/ 130 h 228"/>
                  <a:gd name="T6" fmla="*/ 173 w 355"/>
                  <a:gd name="T7" fmla="*/ 130 h 228"/>
                  <a:gd name="T8" fmla="*/ 173 w 355"/>
                  <a:gd name="T9" fmla="*/ 228 h 228"/>
                  <a:gd name="T10" fmla="*/ 0 w 355"/>
                  <a:gd name="T11" fmla="*/ 228 h 228"/>
                  <a:gd name="T12" fmla="*/ 0 w 355"/>
                  <a:gd name="T13" fmla="*/ 121 h 228"/>
                  <a:gd name="T14" fmla="*/ 1 w 355"/>
                  <a:gd name="T15" fmla="*/ 120 h 228"/>
                  <a:gd name="T16" fmla="*/ 79 w 355"/>
                  <a:gd name="T17" fmla="*/ 0 h 228"/>
                  <a:gd name="T18" fmla="*/ 102 w 355"/>
                  <a:gd name="T19" fmla="*/ 3 h 228"/>
                  <a:gd name="T20" fmla="*/ 25 w 355"/>
                  <a:gd name="T21" fmla="*/ 123 h 228"/>
                  <a:gd name="T22" fmla="*/ 25 w 355"/>
                  <a:gd name="T23" fmla="*/ 205 h 228"/>
                  <a:gd name="T24" fmla="*/ 149 w 355"/>
                  <a:gd name="T25" fmla="*/ 205 h 228"/>
                  <a:gd name="T26" fmla="*/ 149 w 355"/>
                  <a:gd name="T27" fmla="*/ 120 h 228"/>
                  <a:gd name="T28" fmla="*/ 219 w 355"/>
                  <a:gd name="T29" fmla="*/ 120 h 228"/>
                  <a:gd name="T30" fmla="*/ 219 w 355"/>
                  <a:gd name="T31" fmla="*/ 205 h 228"/>
                  <a:gd name="T32" fmla="*/ 331 w 355"/>
                  <a:gd name="T33" fmla="*/ 205 h 228"/>
                  <a:gd name="T34" fmla="*/ 331 w 355"/>
                  <a:gd name="T35" fmla="*/ 123 h 228"/>
                  <a:gd name="T36" fmla="*/ 262 w 355"/>
                  <a:gd name="T37" fmla="*/ 3 h 228"/>
                  <a:gd name="T38" fmla="*/ 285 w 355"/>
                  <a:gd name="T39" fmla="*/ 1 h 228"/>
                  <a:gd name="T40" fmla="*/ 355 w 355"/>
                  <a:gd name="T41" fmla="*/ 122 h 228"/>
                  <a:gd name="T42" fmla="*/ 355 w 355"/>
                  <a:gd name="T43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5" h="228">
                    <a:moveTo>
                      <a:pt x="355" y="228"/>
                    </a:moveTo>
                    <a:lnTo>
                      <a:pt x="195" y="228"/>
                    </a:lnTo>
                    <a:lnTo>
                      <a:pt x="195" y="130"/>
                    </a:lnTo>
                    <a:lnTo>
                      <a:pt x="173" y="130"/>
                    </a:lnTo>
                    <a:lnTo>
                      <a:pt x="173" y="228"/>
                    </a:lnTo>
                    <a:lnTo>
                      <a:pt x="0" y="228"/>
                    </a:lnTo>
                    <a:lnTo>
                      <a:pt x="0" y="121"/>
                    </a:lnTo>
                    <a:lnTo>
                      <a:pt x="1" y="120"/>
                    </a:lnTo>
                    <a:lnTo>
                      <a:pt x="79" y="0"/>
                    </a:lnTo>
                    <a:lnTo>
                      <a:pt x="102" y="3"/>
                    </a:lnTo>
                    <a:lnTo>
                      <a:pt x="25" y="123"/>
                    </a:lnTo>
                    <a:lnTo>
                      <a:pt x="25" y="205"/>
                    </a:lnTo>
                    <a:lnTo>
                      <a:pt x="149" y="205"/>
                    </a:lnTo>
                    <a:lnTo>
                      <a:pt x="149" y="120"/>
                    </a:lnTo>
                    <a:lnTo>
                      <a:pt x="219" y="120"/>
                    </a:lnTo>
                    <a:lnTo>
                      <a:pt x="219" y="205"/>
                    </a:lnTo>
                    <a:lnTo>
                      <a:pt x="331" y="205"/>
                    </a:lnTo>
                    <a:lnTo>
                      <a:pt x="331" y="123"/>
                    </a:lnTo>
                    <a:lnTo>
                      <a:pt x="262" y="3"/>
                    </a:lnTo>
                    <a:lnTo>
                      <a:pt x="285" y="1"/>
                    </a:lnTo>
                    <a:lnTo>
                      <a:pt x="355" y="122"/>
                    </a:lnTo>
                    <a:lnTo>
                      <a:pt x="355" y="2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cs typeface="Helvetica" panose="020B0604020202020204"/>
                  <a:sym typeface="+mn-lt"/>
                </a:endParaRPr>
              </a:p>
            </p:txBody>
          </p:sp>
          <p:sp>
            <p:nvSpPr>
              <p:cNvPr id="13" name="Freeform 6"/>
              <p:cNvSpPr>
                <a:spLocks noEditPoints="1"/>
              </p:cNvSpPr>
              <p:nvPr/>
            </p:nvSpPr>
            <p:spPr bwMode="auto">
              <a:xfrm>
                <a:off x="496" y="2533"/>
                <a:ext cx="534" cy="201"/>
              </a:xfrm>
              <a:custGeom>
                <a:avLst/>
                <a:gdLst>
                  <a:gd name="T0" fmla="*/ 534 w 534"/>
                  <a:gd name="T1" fmla="*/ 201 h 201"/>
                  <a:gd name="T2" fmla="*/ 0 w 534"/>
                  <a:gd name="T3" fmla="*/ 201 h 201"/>
                  <a:gd name="T4" fmla="*/ 0 w 534"/>
                  <a:gd name="T5" fmla="*/ 0 h 201"/>
                  <a:gd name="T6" fmla="*/ 534 w 534"/>
                  <a:gd name="T7" fmla="*/ 0 h 201"/>
                  <a:gd name="T8" fmla="*/ 514 w 534"/>
                  <a:gd name="T9" fmla="*/ 99 h 201"/>
                  <a:gd name="T10" fmla="*/ 534 w 534"/>
                  <a:gd name="T11" fmla="*/ 201 h 201"/>
                  <a:gd name="T12" fmla="*/ 24 w 534"/>
                  <a:gd name="T13" fmla="*/ 176 h 201"/>
                  <a:gd name="T14" fmla="*/ 508 w 534"/>
                  <a:gd name="T15" fmla="*/ 176 h 201"/>
                  <a:gd name="T16" fmla="*/ 491 w 534"/>
                  <a:gd name="T17" fmla="*/ 112 h 201"/>
                  <a:gd name="T18" fmla="*/ 117 w 534"/>
                  <a:gd name="T19" fmla="*/ 112 h 201"/>
                  <a:gd name="T20" fmla="*/ 117 w 534"/>
                  <a:gd name="T21" fmla="*/ 87 h 201"/>
                  <a:gd name="T22" fmla="*/ 491 w 534"/>
                  <a:gd name="T23" fmla="*/ 87 h 201"/>
                  <a:gd name="T24" fmla="*/ 508 w 534"/>
                  <a:gd name="T25" fmla="*/ 23 h 201"/>
                  <a:gd name="T26" fmla="*/ 24 w 534"/>
                  <a:gd name="T27" fmla="*/ 23 h 201"/>
                  <a:gd name="T28" fmla="*/ 24 w 534"/>
                  <a:gd name="T29" fmla="*/ 17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4" h="201">
                    <a:moveTo>
                      <a:pt x="534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534" y="0"/>
                    </a:lnTo>
                    <a:lnTo>
                      <a:pt x="514" y="99"/>
                    </a:lnTo>
                    <a:lnTo>
                      <a:pt x="534" y="201"/>
                    </a:lnTo>
                    <a:close/>
                    <a:moveTo>
                      <a:pt x="24" y="176"/>
                    </a:moveTo>
                    <a:lnTo>
                      <a:pt x="508" y="176"/>
                    </a:lnTo>
                    <a:lnTo>
                      <a:pt x="491" y="112"/>
                    </a:lnTo>
                    <a:lnTo>
                      <a:pt x="117" y="112"/>
                    </a:lnTo>
                    <a:lnTo>
                      <a:pt x="117" y="87"/>
                    </a:lnTo>
                    <a:lnTo>
                      <a:pt x="491" y="87"/>
                    </a:lnTo>
                    <a:lnTo>
                      <a:pt x="508" y="23"/>
                    </a:lnTo>
                    <a:lnTo>
                      <a:pt x="24" y="23"/>
                    </a:lnTo>
                    <a:lnTo>
                      <a:pt x="24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cs typeface="Helvetica" panose="020B0604020202020204"/>
                  <a:sym typeface="+mn-lt"/>
                </a:endParaRP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593" y="2394"/>
                <a:ext cx="326" cy="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cs typeface="Helvetica" panose="020B0604020202020204"/>
                  <a:sym typeface="+mn-lt"/>
                </a:endParaRPr>
              </a:p>
            </p:txBody>
          </p:sp>
        </p:grpSp>
      </p:grpSp>
      <p:sp>
        <p:nvSpPr>
          <p:cNvPr id="15" name="矩形 14"/>
          <p:cNvSpPr/>
          <p:nvPr/>
        </p:nvSpPr>
        <p:spPr bwMode="auto">
          <a:xfrm>
            <a:off x="2" y="3710166"/>
            <a:ext cx="3344887" cy="461604"/>
          </a:xfrm>
          <a:prstGeom prst="rect">
            <a:avLst/>
          </a:prstGeom>
          <a:noFill/>
        </p:spPr>
        <p:txBody>
          <a:bodyPr wrap="none" lIns="91375" tIns="45690" rIns="91375" bIns="45690">
            <a:spAutoFit/>
          </a:bodyPr>
          <a:lstStyle/>
          <a:p>
            <a:r>
              <a:rPr lang="en-US" altLang="zh-CN" sz="2400" b="1" dirty="0" err="1">
                <a:solidFill>
                  <a:srgbClr val="1D4251"/>
                </a:solidFill>
                <a:cs typeface="Helvetica" panose="020B0604020202020204"/>
                <a:sym typeface="+mn-lt"/>
              </a:rPr>
              <a:t>KHẢ</a:t>
            </a:r>
            <a:r>
              <a:rPr lang="en-US" altLang="zh-CN" sz="2400" b="1" dirty="0">
                <a:solidFill>
                  <a:srgbClr val="1D4251"/>
                </a:solidFill>
                <a:cs typeface="Helvetica" panose="020B0604020202020204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Helvetica" panose="020B0604020202020204"/>
                <a:sym typeface="+mn-lt"/>
              </a:rPr>
              <a:t>NĂNG</a:t>
            </a:r>
            <a:r>
              <a:rPr lang="en-US" altLang="zh-CN" sz="2400" b="1" dirty="0">
                <a:solidFill>
                  <a:srgbClr val="1D4251"/>
                </a:solidFill>
                <a:cs typeface="Helvetica" panose="020B0604020202020204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Helvetica" panose="020B0604020202020204"/>
                <a:sym typeface="+mn-lt"/>
              </a:rPr>
              <a:t>ÁP</a:t>
            </a:r>
            <a:r>
              <a:rPr lang="en-US" altLang="zh-CN" sz="2400" b="1" dirty="0">
                <a:solidFill>
                  <a:srgbClr val="1D4251"/>
                </a:solidFill>
                <a:cs typeface="Helvetica" panose="020B0604020202020204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Helvetica" panose="020B0604020202020204"/>
                <a:sym typeface="+mn-lt"/>
              </a:rPr>
              <a:t>DỤNG</a:t>
            </a:r>
            <a:endParaRPr lang="zh-CN" altLang="en-US" sz="2400" b="1" dirty="0">
              <a:solidFill>
                <a:srgbClr val="1D4251"/>
              </a:solidFill>
              <a:cs typeface="Helvetica" panose="020B0604020202020204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58898" y="4072373"/>
            <a:ext cx="9652566" cy="3139260"/>
          </a:xfrm>
          <a:prstGeom prst="rect">
            <a:avLst/>
          </a:prstGeom>
        </p:spPr>
        <p:txBody>
          <a:bodyPr wrap="square" lIns="91375" tIns="45690" rIns="91375" bIns="45690">
            <a:spAutoFit/>
          </a:bodyPr>
          <a:lstStyle/>
          <a:p>
            <a:pPr marL="342900" indent="-342900" algn="just" fontAlgn="ctr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minh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rãi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.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ở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,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cụ</a:t>
            </a:r>
            <a:r>
              <a:rPr lang="en-US" sz="2400" dirty="0"/>
              <a:t> </a:t>
            </a:r>
            <a:r>
              <a:rPr lang="en-US" sz="2400" dirty="0" err="1"/>
              <a:t>hữu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.</a:t>
            </a:r>
            <a:endParaRPr lang="en-US" sz="2400" dirty="0"/>
          </a:p>
          <a:p>
            <a:pPr fontAlgn="ctr">
              <a:lnSpc>
                <a:spcPct val="150000"/>
              </a:lnSpc>
            </a:pPr>
            <a:endParaRPr lang="en-US" altLang="zh-CN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4" name="Picture 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353800" y="9274"/>
            <a:ext cx="838200" cy="17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5"/>
          <p:cNvSpPr/>
          <p:nvPr/>
        </p:nvSpPr>
        <p:spPr>
          <a:xfrm>
            <a:off x="2625408" y="1537329"/>
            <a:ext cx="9328539" cy="646270"/>
          </a:xfrm>
          <a:prstGeom prst="rect">
            <a:avLst/>
          </a:prstGeom>
        </p:spPr>
        <p:txBody>
          <a:bodyPr wrap="square" lIns="91375" tIns="45690" rIns="91375" bIns="45690">
            <a:spAutoFit/>
          </a:bodyPr>
          <a:lstStyle/>
          <a:p>
            <a:pPr marL="342900" indent="-34290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trắc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hứng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Hs</a:t>
            </a:r>
            <a:endParaRPr lang="en-US" altLang="zh-CN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5"/>
          <p:cNvSpPr/>
          <p:nvPr/>
        </p:nvSpPr>
        <p:spPr>
          <a:xfrm>
            <a:off x="2625408" y="2075602"/>
            <a:ext cx="9328539" cy="646270"/>
          </a:xfrm>
          <a:prstGeom prst="rect">
            <a:avLst/>
          </a:prstGeom>
        </p:spPr>
        <p:txBody>
          <a:bodyPr wrap="square" lIns="91375" tIns="45690" rIns="91375" bIns="45690">
            <a:spAutoFit/>
          </a:bodyPr>
          <a:lstStyle/>
          <a:p>
            <a:pPr marL="342900" indent="-342900" fontAlgn="ctr">
              <a:lnSpc>
                <a:spcPct val="150000"/>
              </a:lnSpc>
              <a:buClr>
                <a:srgbClr val="2106C2"/>
              </a:buClr>
              <a:buFont typeface="Wingdings" panose="05000000000000000000" pitchFamily="2" charset="2"/>
              <a:buChar char="Ø"/>
            </a:pPr>
            <a:r>
              <a:rPr lang="en-US" sz="2400" dirty="0" err="1"/>
              <a:t>Thúc</a:t>
            </a:r>
            <a:r>
              <a:rPr lang="en-US" sz="2400" dirty="0"/>
              <a:t> </a:t>
            </a:r>
            <a:r>
              <a:rPr lang="en-US" sz="2400" dirty="0" err="1"/>
              <a:t>đẩy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Hs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 </a:t>
            </a:r>
            <a:r>
              <a:rPr lang="en-US" sz="2400" dirty="0" err="1"/>
              <a:t>môn</a:t>
            </a:r>
            <a:r>
              <a:rPr lang="en-US" sz="2400" dirty="0"/>
              <a:t> KHTN</a:t>
            </a:r>
            <a:endParaRPr lang="en-US" altLang="zh-CN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5"/>
          <p:cNvSpPr/>
          <p:nvPr/>
        </p:nvSpPr>
        <p:spPr>
          <a:xfrm>
            <a:off x="2625408" y="2652892"/>
            <a:ext cx="9328539" cy="646270"/>
          </a:xfrm>
          <a:prstGeom prst="rect">
            <a:avLst/>
          </a:prstGeom>
        </p:spPr>
        <p:txBody>
          <a:bodyPr wrap="square" lIns="91375" tIns="45690" rIns="91375" bIns="45690">
            <a:spAutoFit/>
          </a:bodyPr>
          <a:lstStyle/>
          <a:p>
            <a:pPr marL="342900" indent="-342900" fontAlgn="ctr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KHTN</a:t>
            </a:r>
            <a:endParaRPr lang="en-US" altLang="zh-CN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8898" y="6371303"/>
            <a:ext cx="9566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106C2"/>
              </a:buClr>
              <a:buFont typeface="Wingdings" panose="05000000000000000000" pitchFamily="2" charset="2"/>
              <a:buChar char="q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HĐH</a:t>
            </a:r>
            <a:r>
              <a:rPr lang="en-US" sz="2400" dirty="0"/>
              <a:t>: Android, IOS</a:t>
            </a:r>
            <a:endParaRPr lang="en-US" sz="2400" dirty="0"/>
          </a:p>
          <a:p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  <p:bldP spid="7" grpId="0"/>
      <p:bldP spid="8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50520"/>
            <a:ext cx="12192000" cy="6649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61945" y="-509270"/>
            <a:ext cx="17916525" cy="787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-131" r="131"/>
          <a:stretch>
            <a:fillRect/>
          </a:stretch>
        </p:blipFill>
        <p:spPr>
          <a:xfrm>
            <a:off x="57150" y="-8591550"/>
            <a:ext cx="12077700" cy="24041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3895725"/>
            <a:ext cx="12201525" cy="1464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5" y="-7357745"/>
            <a:ext cx="12287250" cy="21574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Tieu Binh\hinh nen\%21_%2828%29~30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-26194"/>
            <a:ext cx="1219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椭圆 43"/>
          <p:cNvSpPr/>
          <p:nvPr/>
        </p:nvSpPr>
        <p:spPr>
          <a:xfrm>
            <a:off x="888871" y="1172133"/>
            <a:ext cx="1484724" cy="1484724"/>
          </a:xfrm>
          <a:prstGeom prst="ellipse">
            <a:avLst/>
          </a:prstGeom>
          <a:solidFill>
            <a:srgbClr val="F5C7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Helvetica" panose="020B0604020202020204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776387" y="1061294"/>
            <a:ext cx="1706407" cy="1706407"/>
          </a:xfrm>
          <a:prstGeom prst="ellipse">
            <a:avLst/>
          </a:prstGeom>
          <a:noFill/>
          <a:ln w="9525">
            <a:solidFill>
              <a:srgbClr val="F5C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Helvetica" panose="020B0604020202020204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965704" y="1282977"/>
            <a:ext cx="1484724" cy="1484724"/>
          </a:xfrm>
          <a:prstGeom prst="ellipse">
            <a:avLst/>
          </a:prstGeom>
          <a:solidFill>
            <a:srgbClr val="1D425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Helvetica" panose="020B0604020202020204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7854871" y="1172144"/>
            <a:ext cx="1706407" cy="1706407"/>
          </a:xfrm>
          <a:prstGeom prst="ellipse">
            <a:avLst/>
          </a:prstGeom>
          <a:noFill/>
          <a:ln w="9525">
            <a:solidFill>
              <a:srgbClr val="1D4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Helvetica" panose="020B0604020202020204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8505610" y="1618868"/>
            <a:ext cx="404912" cy="590245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57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elvetica" panose="020B0604020202020204"/>
                <a:sym typeface="+mn-lt"/>
              </a:endParaRPr>
            </a:p>
          </p:txBody>
        </p:sp>
        <p:sp>
          <p:nvSpPr>
            <p:cNvPr id="58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elvetica" panose="020B0604020202020204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334970" y="1619874"/>
            <a:ext cx="589239" cy="589239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60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elvetica" panose="020B0604020202020204"/>
                <a:sym typeface="+mn-lt"/>
              </a:endParaRPr>
            </a:p>
          </p:txBody>
        </p:sp>
        <p:sp>
          <p:nvSpPr>
            <p:cNvPr id="61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elvetica" panose="020B0604020202020204"/>
                <a:sym typeface="+mn-lt"/>
              </a:endParaRPr>
            </a:p>
          </p:txBody>
        </p:sp>
      </p:grpSp>
      <p:sp>
        <p:nvSpPr>
          <p:cNvPr id="62" name="Title 1"/>
          <p:cNvSpPr txBox="1"/>
          <p:nvPr/>
        </p:nvSpPr>
        <p:spPr>
          <a:xfrm>
            <a:off x="1797667" y="400891"/>
            <a:ext cx="8596668" cy="660400"/>
          </a:xfrm>
          <a:prstGeom prst="rect">
            <a:avLst/>
          </a:prstGeom>
        </p:spPr>
        <p:txBody>
          <a:bodyPr lIns="91375" tIns="45690" rIns="91375" bIns="456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SG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Google Shape;93;p1"/>
          <p:cNvPicPr preferRelativeResize="0"/>
          <p:nvPr/>
        </p:nvPicPr>
        <p:blipFill rotWithShape="1">
          <a:blip r:embed="rId2"/>
          <a:srcRect t="5579"/>
          <a:stretch>
            <a:fillRect/>
          </a:stretch>
        </p:blipFill>
        <p:spPr>
          <a:xfrm>
            <a:off x="-14403" y="1115426"/>
            <a:ext cx="1121435" cy="133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081111">
            <a:off x="9045048" y="1144821"/>
            <a:ext cx="1572366" cy="113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2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1436287">
            <a:off x="-275042" y="204217"/>
            <a:ext cx="1427220" cy="120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9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852168" y="-18944"/>
            <a:ext cx="1262690" cy="119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3355"/>
            <a:ext cx="12192000" cy="668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75" y="347710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4203" y="1029375"/>
            <a:ext cx="4986748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MỞ ĐẦU</a:t>
            </a:r>
            <a:endParaRPr lang="en-US" sz="44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3174" y="3081048"/>
            <a:ext cx="3292929" cy="155187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1.THỰC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BAN ĐẦU TRƯỚC KHI ÁP DỤNG BIỆN PHÁP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/>
        </p:nvSpPr>
        <p:spPr>
          <a:xfrm>
            <a:off x="6104709" y="3102996"/>
            <a:ext cx="3509554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CẦN THIẾT PHẢI ÁP DỤNG BIỆN PHÁP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758936" y="2241505"/>
            <a:ext cx="404" cy="878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51841" y="2284167"/>
            <a:ext cx="0" cy="80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00159" y="1747539"/>
            <a:ext cx="0" cy="5279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25714" y="2275458"/>
            <a:ext cx="42690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270099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/>
          <p:nvPr/>
        </p:nvGraphicFramePr>
        <p:xfrm>
          <a:off x="1262184" y="-81109"/>
          <a:ext cx="9489440" cy="6337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Chart" r:id="rId1" imgW="4895850" imgH="2647950" progId="Excel.Chart.8">
                  <p:embed/>
                </p:oleObj>
              </mc:Choice>
              <mc:Fallback>
                <p:oleObj name="Chart" r:id="rId1" imgW="4895850" imgH="2647950" progId="Excel.Chart.8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184" y="-81109"/>
                        <a:ext cx="9489440" cy="6337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1"/>
          <a:srcRect t="10827" r="779" b="49685"/>
          <a:stretch>
            <a:fillRect/>
          </a:stretch>
        </p:blipFill>
        <p:spPr>
          <a:xfrm>
            <a:off x="-15601" y="12589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05585" y="5982809"/>
            <a:ext cx="3548515" cy="111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3"/>
          <a:srcRect l="13867" r="4696"/>
          <a:stretch>
            <a:fillRect/>
          </a:stretch>
        </p:blipFill>
        <p:spPr>
          <a:xfrm>
            <a:off x="-163430" y="4446539"/>
            <a:ext cx="3375831" cy="253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 amt="48000"/>
          </a:blip>
          <a:srcRect/>
          <a:stretch>
            <a:fillRect/>
          </a:stretch>
        </p:blipFill>
        <p:spPr>
          <a:xfrm rot="1666314">
            <a:off x="399599" y="2539731"/>
            <a:ext cx="3811972" cy="108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1436287">
            <a:off x="-1946812" y="-681408"/>
            <a:ext cx="4160711" cy="327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/>
          <a:srcRect t="5579"/>
          <a:stretch>
            <a:fillRect/>
          </a:stretch>
        </p:blipFill>
        <p:spPr>
          <a:xfrm>
            <a:off x="123346" y="4010889"/>
            <a:ext cx="1121435" cy="133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82274" y="5328469"/>
            <a:ext cx="3311523" cy="152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442511" y="5876697"/>
            <a:ext cx="1706071" cy="104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8">
            <a:alphaModFix amt="48000"/>
          </a:blip>
          <a:srcRect/>
          <a:stretch>
            <a:fillRect/>
          </a:stretch>
        </p:blipFill>
        <p:spPr>
          <a:xfrm>
            <a:off x="8535926" y="1373233"/>
            <a:ext cx="5268441" cy="34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648807" y="4286637"/>
            <a:ext cx="3714788" cy="281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9462165" y="6"/>
            <a:ext cx="4088083" cy="112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267983" y="1198162"/>
            <a:ext cx="2476439" cy="23944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"/>
          <p:cNvGrpSpPr/>
          <p:nvPr/>
        </p:nvGrpSpPr>
        <p:grpSpPr>
          <a:xfrm>
            <a:off x="7886165" y="5813751"/>
            <a:ext cx="1576001" cy="1170147"/>
            <a:chOff x="0" y="0"/>
            <a:chExt cx="3152003" cy="2340294"/>
          </a:xfrm>
        </p:grpSpPr>
        <p:pic>
          <p:nvPicPr>
            <p:cNvPr id="101" name="Google Shape;101;p1"/>
            <p:cNvPicPr preferRelativeResize="0"/>
            <p:nvPr/>
          </p:nvPicPr>
          <p:blipFill rotWithShape="1">
            <a:blip r:embed="rId12">
              <a:alphaModFix amt="18000"/>
            </a:blip>
            <a:srcRect/>
            <a:stretch>
              <a:fillRect/>
            </a:stretch>
          </p:blipFill>
          <p:spPr>
            <a:xfrm rot="10800000">
              <a:off x="0" y="1080409"/>
              <a:ext cx="3152003" cy="125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0" y="0"/>
              <a:ext cx="3152003" cy="12598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" name="Google Shape;103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593378" y="1198162"/>
            <a:ext cx="1233975" cy="8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14">
            <a:alphaModFix amt="52000"/>
          </a:blip>
          <a:srcRect/>
          <a:stretch>
            <a:fillRect/>
          </a:stretch>
        </p:blipFill>
        <p:spPr>
          <a:xfrm>
            <a:off x="2698641" y="-248136"/>
            <a:ext cx="5983361" cy="810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"/>
          <p:cNvSpPr txBox="1"/>
          <p:nvPr/>
        </p:nvSpPr>
        <p:spPr>
          <a:xfrm>
            <a:off x="1313247" y="391977"/>
            <a:ext cx="875414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8965">
              <a:buClr>
                <a:srgbClr val="000000"/>
              </a:buClr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sz="4800" b="1" kern="0" dirty="0">
              <a:ln w="19050">
                <a:solidFill>
                  <a:srgbClr val="EEECE1">
                    <a:tint val="1000"/>
                  </a:srgbClr>
                </a:solidFill>
                <a:prstDash val="solid"/>
              </a:ln>
              <a:solidFill>
                <a:srgbClr val="1F497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4613" y="1906259"/>
            <a:ext cx="1122045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https://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wikimaytinh.com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cach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su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-dung-notepad-plus-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plus.html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5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Notepad++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nâng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https://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docs.bitlearn.vn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tien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-ich/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huong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-dan-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cai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dat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ispring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-phan-mem-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soan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6"/>
              </a:rPr>
              <a:t>-bai-e-learning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https://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itviec.com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/blog/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tu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-hoc-lap-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trinh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-android-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cho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nguoi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moi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-bat-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dau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7"/>
              </a:rPr>
              <a:t>/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khoa: Khoa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8-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trời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tuần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8"/>
              </a:rPr>
              <a:t>https://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8"/>
              </a:rPr>
              <a:t>images.search.yahoo.com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18"/>
              </a:rPr>
              <a:t>/search/images;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br>
              <a:rPr lang="en-US" sz="1800" dirty="0">
                <a:solidFill>
                  <a:srgbClr val="000000"/>
                </a:solidFill>
                <a:effectLst/>
                <a:highlight>
                  <a:srgbClr val="5B5B5B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3" name="Picture 15" descr="xmaslights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762000"/>
          </a:xfrm>
          <a:prstGeom prst="rect">
            <a:avLst/>
          </a:prstGeom>
          <a:noFill/>
        </p:spPr>
      </p:pic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2235200" y="54102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080000" y="838200"/>
            <a:ext cx="508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5689600" y="58674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128000" y="2057401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9550400" y="4724406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4267200" y="1752601"/>
            <a:ext cx="609600" cy="3905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91438" tIns="45719" rIns="91438" bIns="45719" anchor="ctr"/>
          <a:lstStyle/>
          <a:p>
            <a:pPr algn="ctr" defTabSz="914400"/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9093200" y="6858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0566400" y="3962400"/>
            <a:ext cx="914400" cy="533400"/>
          </a:xfrm>
          <a:prstGeom prst="star5">
            <a:avLst/>
          </a:prstGeom>
          <a:gradFill rotWithShape="1">
            <a:gsLst>
              <a:gs pos="0">
                <a:srgbClr val="008000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algn="ctr" defTabSz="914400"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0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16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1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2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6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3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29200"/>
            <a:ext cx="2032000" cy="1828800"/>
          </a:xfrm>
          <a:prstGeom prst="rect">
            <a:avLst/>
          </a:prstGeom>
          <a:noFill/>
        </p:spPr>
      </p:pic>
      <p:pic>
        <p:nvPicPr>
          <p:cNvPr id="24" name="Picture 17" descr="addemoticons1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3200" y="5029200"/>
            <a:ext cx="2032000" cy="1828800"/>
          </a:xfrm>
          <a:prstGeom prst="rect">
            <a:avLst/>
          </a:prstGeom>
          <a:noFill/>
        </p:spPr>
      </p:pic>
      <p:pic>
        <p:nvPicPr>
          <p:cNvPr id="25" name="Picture 1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762000"/>
            <a:ext cx="1016000" cy="2209800"/>
          </a:xfrm>
          <a:prstGeom prst="rect">
            <a:avLst/>
          </a:prstGeom>
          <a:noFill/>
        </p:spPr>
      </p:pic>
      <p:pic>
        <p:nvPicPr>
          <p:cNvPr id="26" name="Picture 1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1016000" cy="2209800"/>
          </a:xfrm>
          <a:prstGeom prst="rect">
            <a:avLst/>
          </a:prstGeom>
          <a:noFill/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1303749" y="1054169"/>
            <a:ext cx="9753600" cy="2209800"/>
          </a:xfrm>
          <a:prstGeom prst="rect">
            <a:avLst/>
          </a:prstGeom>
          <a:noFill/>
        </p:spPr>
        <p:txBody>
          <a:bodyPr wrap="none" lIns="91438" tIns="45719" rIns="91438" bIns="45719" fromWordArt="1">
            <a:prstTxWarp prst="textPlain">
              <a:avLst/>
            </a:prstTxWarp>
          </a:bodyPr>
          <a:lstStyle/>
          <a:p>
            <a:pPr algn="ctr" defTabSz="914400"/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ƠN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BGK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ĐÃ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LẮNG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NGHE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GÓP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Ý</a:t>
            </a:r>
            <a:endParaRPr lang="en-US" sz="5500" b="1" kern="10" dirty="0">
              <a:ln w="9525">
                <a:solidFill>
                  <a:srgbClr val="FF0000"/>
                </a:solidFill>
                <a:round/>
              </a:ln>
              <a:solidFill>
                <a:schemeClr val="accent6">
                  <a:lumMod val="75000"/>
                </a:scheme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914400"/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HỘI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THI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THÀNH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CÔNG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TỐT</a:t>
            </a:r>
            <a:r>
              <a:rPr lang="en-US" sz="55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5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ĐẸP</a:t>
            </a:r>
            <a:endParaRPr lang="en-US" sz="5500" b="1" kern="10" dirty="0">
              <a:ln w="9525">
                <a:solidFill>
                  <a:srgbClr val="FF0000"/>
                </a:solidFill>
                <a:round/>
              </a:ln>
              <a:solidFill>
                <a:schemeClr val="accent6">
                  <a:lumMod val="75000"/>
                </a:scheme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37" name="Google Shape;740;p18"/>
          <p:cNvGrpSpPr/>
          <p:nvPr/>
        </p:nvGrpSpPr>
        <p:grpSpPr>
          <a:xfrm>
            <a:off x="5755642" y="2971804"/>
            <a:ext cx="2013849" cy="1947865"/>
            <a:chOff x="0" y="0"/>
            <a:chExt cx="6693949" cy="7602447"/>
          </a:xfrm>
        </p:grpSpPr>
        <p:pic>
          <p:nvPicPr>
            <p:cNvPr id="38" name="Google Shape;741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 rot="-1157941">
              <a:off x="2636916" y="227683"/>
              <a:ext cx="1871464" cy="2903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742;p18"/>
            <p:cNvSpPr/>
            <p:nvPr/>
          </p:nvSpPr>
          <p:spPr>
            <a:xfrm>
              <a:off x="568929" y="1493942"/>
              <a:ext cx="6049005" cy="607611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743;p18"/>
            <p:cNvSpPr/>
            <p:nvPr/>
          </p:nvSpPr>
          <p:spPr>
            <a:xfrm>
              <a:off x="555373" y="4564388"/>
              <a:ext cx="6076118" cy="3038059"/>
            </a:xfrm>
            <a:custGeom>
              <a:avLst/>
              <a:gdLst/>
              <a:ahLst/>
              <a:cxnLst/>
              <a:rect l="l" t="t" r="r" b="b"/>
              <a:pathLst>
                <a:path w="6350000" h="3175000" extrusionOk="0">
                  <a:moveTo>
                    <a:pt x="0" y="0"/>
                  </a:moveTo>
                  <a:cubicBezTo>
                    <a:pt x="0" y="1753870"/>
                    <a:pt x="1421130" y="3175000"/>
                    <a:pt x="3175000" y="3175000"/>
                  </a:cubicBezTo>
                  <a:cubicBezTo>
                    <a:pt x="4928870" y="3175000"/>
                    <a:pt x="6350000" y="17538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 l="-17949" r="-1794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1" name="Google Shape;744;p18"/>
            <p:cNvPicPr preferRelativeResize="0"/>
            <p:nvPr/>
          </p:nvPicPr>
          <p:blipFill rotWithShape="1">
            <a:blip r:embed="rId6"/>
            <a:srcRect b="9166"/>
            <a:stretch>
              <a:fillRect/>
            </a:stretch>
          </p:blipFill>
          <p:spPr>
            <a:xfrm>
              <a:off x="492915" y="1179814"/>
              <a:ext cx="6201034" cy="3447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745;p18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962888" y="2731193"/>
              <a:ext cx="4668603" cy="2145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746;p18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048539" y="1037877"/>
              <a:ext cx="727669" cy="725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747;p18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2195528">
              <a:off x="304944" y="3045854"/>
              <a:ext cx="1166319" cy="14087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6773861" y="9"/>
            <a:ext cx="5418139" cy="2924175"/>
          </a:xfrm>
          <a:custGeom>
            <a:avLst/>
            <a:gdLst>
              <a:gd name="T0" fmla="*/ 1670 w 3413"/>
              <a:gd name="T1" fmla="*/ 1842 h 1842"/>
              <a:gd name="T2" fmla="*/ 0 w 3413"/>
              <a:gd name="T3" fmla="*/ 0 h 1842"/>
              <a:gd name="T4" fmla="*/ 3413 w 3413"/>
              <a:gd name="T5" fmla="*/ 0 h 1842"/>
              <a:gd name="T6" fmla="*/ 3413 w 3413"/>
              <a:gd name="T7" fmla="*/ 351 h 1842"/>
              <a:gd name="T8" fmla="*/ 1670 w 3413"/>
              <a:gd name="T9" fmla="*/ 1842 h 1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3" h="1842">
                <a:moveTo>
                  <a:pt x="1670" y="1842"/>
                </a:moveTo>
                <a:lnTo>
                  <a:pt x="0" y="0"/>
                </a:lnTo>
                <a:lnTo>
                  <a:pt x="3413" y="0"/>
                </a:lnTo>
                <a:lnTo>
                  <a:pt x="3413" y="351"/>
                </a:lnTo>
                <a:lnTo>
                  <a:pt x="1670" y="1842"/>
                </a:lnTo>
                <a:close/>
              </a:path>
            </a:pathLst>
          </a:custGeom>
          <a:blipFill dpi="0" rotWithShape="1">
            <a:blip r:embed="rId1"/>
            <a:srcRect/>
            <a:tile tx="0" ty="0" sx="70000" sy="70000" flip="none" algn="ctr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75" tIns="45690" rIns="91375" bIns="456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8362951" y="4027496"/>
            <a:ext cx="3416300" cy="2830513"/>
          </a:xfrm>
          <a:custGeom>
            <a:avLst/>
            <a:gdLst>
              <a:gd name="T0" fmla="*/ 112 w 2152"/>
              <a:gd name="T1" fmla="*/ 0 h 1783"/>
              <a:gd name="T2" fmla="*/ 0 w 2152"/>
              <a:gd name="T3" fmla="*/ 97 h 1783"/>
              <a:gd name="T4" fmla="*/ 1938 w 2152"/>
              <a:gd name="T5" fmla="*/ 1783 h 1783"/>
              <a:gd name="T6" fmla="*/ 2152 w 2152"/>
              <a:gd name="T7" fmla="*/ 1783 h 1783"/>
              <a:gd name="T8" fmla="*/ 112 w 2152"/>
              <a:gd name="T9" fmla="*/ 0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2" h="1783">
                <a:moveTo>
                  <a:pt x="112" y="0"/>
                </a:moveTo>
                <a:lnTo>
                  <a:pt x="0" y="97"/>
                </a:lnTo>
                <a:lnTo>
                  <a:pt x="1938" y="1783"/>
                </a:lnTo>
                <a:lnTo>
                  <a:pt x="2152" y="1783"/>
                </a:lnTo>
                <a:lnTo>
                  <a:pt x="112" y="0"/>
                </a:lnTo>
                <a:close/>
              </a:path>
            </a:pathLst>
          </a:custGeom>
          <a:solidFill>
            <a:srgbClr val="1D4251"/>
          </a:solidFill>
          <a:ln>
            <a:noFill/>
          </a:ln>
        </p:spPr>
        <p:txBody>
          <a:bodyPr vert="horz" wrap="square" lIns="91375" tIns="45690" rIns="91375" bIns="4569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5264152" y="4508501"/>
            <a:ext cx="5468939" cy="2349500"/>
          </a:xfrm>
          <a:custGeom>
            <a:avLst/>
            <a:gdLst>
              <a:gd name="T0" fmla="*/ 1721 w 3445"/>
              <a:gd name="T1" fmla="*/ 0 h 1480"/>
              <a:gd name="T2" fmla="*/ 0 w 3445"/>
              <a:gd name="T3" fmla="*/ 1480 h 1480"/>
              <a:gd name="T4" fmla="*/ 3445 w 3445"/>
              <a:gd name="T5" fmla="*/ 1480 h 1480"/>
              <a:gd name="T6" fmla="*/ 1721 w 3445"/>
              <a:gd name="T7" fmla="*/ 0 h 1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5" h="1480">
                <a:moveTo>
                  <a:pt x="1721" y="0"/>
                </a:moveTo>
                <a:lnTo>
                  <a:pt x="0" y="1480"/>
                </a:lnTo>
                <a:lnTo>
                  <a:pt x="3445" y="1480"/>
                </a:lnTo>
                <a:lnTo>
                  <a:pt x="1721" y="0"/>
                </a:lnTo>
                <a:close/>
              </a:path>
            </a:pathLst>
          </a:custGeom>
          <a:solidFill>
            <a:srgbClr val="1D4251"/>
          </a:solidFill>
          <a:ln>
            <a:noFill/>
          </a:ln>
        </p:spPr>
        <p:txBody>
          <a:bodyPr vert="horz" wrap="square" lIns="91375" tIns="45690" rIns="91375" bIns="4569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8731251" y="887412"/>
            <a:ext cx="3460751" cy="5932488"/>
          </a:xfrm>
          <a:custGeom>
            <a:avLst/>
            <a:gdLst>
              <a:gd name="T0" fmla="*/ 2180 w 2180"/>
              <a:gd name="T1" fmla="*/ 0 h 3737"/>
              <a:gd name="T2" fmla="*/ 0 w 2180"/>
              <a:gd name="T3" fmla="*/ 1867 h 3737"/>
              <a:gd name="T4" fmla="*/ 2180 w 2180"/>
              <a:gd name="T5" fmla="*/ 3737 h 3737"/>
              <a:gd name="T6" fmla="*/ 2180 w 2180"/>
              <a:gd name="T7" fmla="*/ 0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0" h="3737">
                <a:moveTo>
                  <a:pt x="2180" y="0"/>
                </a:moveTo>
                <a:lnTo>
                  <a:pt x="0" y="1867"/>
                </a:lnTo>
                <a:lnTo>
                  <a:pt x="2180" y="3737"/>
                </a:lnTo>
                <a:lnTo>
                  <a:pt x="2180" y="0"/>
                </a:lnTo>
                <a:close/>
              </a:path>
            </a:pathLst>
          </a:custGeom>
          <a:solidFill>
            <a:srgbClr val="F5C700"/>
          </a:solidFill>
          <a:ln>
            <a:noFill/>
          </a:ln>
        </p:spPr>
        <p:txBody>
          <a:bodyPr vert="horz" wrap="square" lIns="91375" tIns="45690" rIns="91375" bIns="4569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1" y="272181"/>
            <a:ext cx="952633" cy="952633"/>
          </a:xfrm>
          <a:prstGeom prst="rect">
            <a:avLst/>
          </a:prstGeom>
        </p:spPr>
      </p:pic>
      <p:sp>
        <p:nvSpPr>
          <p:cNvPr id="13" name="椭圆 2"/>
          <p:cNvSpPr/>
          <p:nvPr/>
        </p:nvSpPr>
        <p:spPr>
          <a:xfrm>
            <a:off x="2352550" y="615836"/>
            <a:ext cx="5049079" cy="1967595"/>
          </a:xfrm>
          <a:prstGeom prst="ellipse">
            <a:avLst/>
          </a:prstGeom>
          <a:solidFill>
            <a:srgbClr val="F5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cs typeface="+mn-ea"/>
                <a:sym typeface="+mn-lt"/>
              </a:rPr>
              <a:t>THỰC TRẠNG</a:t>
            </a:r>
            <a:endParaRPr lang="en-US" altLang="zh-CN" sz="4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1064094" y="2554299"/>
            <a:ext cx="12089765" cy="31680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375" tIns="45690" rIns="91375" bIns="45690" rtlCol="0">
            <a:spAutoFit/>
          </a:bodyPr>
          <a:lstStyle/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hóa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KHTN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b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</a:b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xu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phổ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biến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6773861" y="9"/>
            <a:ext cx="5418139" cy="2924175"/>
          </a:xfrm>
          <a:custGeom>
            <a:avLst/>
            <a:gdLst>
              <a:gd name="T0" fmla="*/ 1670 w 3413"/>
              <a:gd name="T1" fmla="*/ 1842 h 1842"/>
              <a:gd name="T2" fmla="*/ 0 w 3413"/>
              <a:gd name="T3" fmla="*/ 0 h 1842"/>
              <a:gd name="T4" fmla="*/ 3413 w 3413"/>
              <a:gd name="T5" fmla="*/ 0 h 1842"/>
              <a:gd name="T6" fmla="*/ 3413 w 3413"/>
              <a:gd name="T7" fmla="*/ 351 h 1842"/>
              <a:gd name="T8" fmla="*/ 1670 w 3413"/>
              <a:gd name="T9" fmla="*/ 1842 h 1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3" h="1842">
                <a:moveTo>
                  <a:pt x="1670" y="1842"/>
                </a:moveTo>
                <a:lnTo>
                  <a:pt x="0" y="0"/>
                </a:lnTo>
                <a:lnTo>
                  <a:pt x="3413" y="0"/>
                </a:lnTo>
                <a:lnTo>
                  <a:pt x="3413" y="351"/>
                </a:lnTo>
                <a:lnTo>
                  <a:pt x="1670" y="1842"/>
                </a:lnTo>
                <a:close/>
              </a:path>
            </a:pathLst>
          </a:custGeom>
          <a:blipFill dpi="0" rotWithShape="1">
            <a:blip r:embed="rId1"/>
            <a:srcRect/>
            <a:tile tx="0" ty="0" sx="70000" sy="70000" flip="none" algn="ctr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75" tIns="45690" rIns="91375" bIns="456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8362951" y="4027496"/>
            <a:ext cx="3416300" cy="2830513"/>
          </a:xfrm>
          <a:custGeom>
            <a:avLst/>
            <a:gdLst>
              <a:gd name="T0" fmla="*/ 112 w 2152"/>
              <a:gd name="T1" fmla="*/ 0 h 1783"/>
              <a:gd name="T2" fmla="*/ 0 w 2152"/>
              <a:gd name="T3" fmla="*/ 97 h 1783"/>
              <a:gd name="T4" fmla="*/ 1938 w 2152"/>
              <a:gd name="T5" fmla="*/ 1783 h 1783"/>
              <a:gd name="T6" fmla="*/ 2152 w 2152"/>
              <a:gd name="T7" fmla="*/ 1783 h 1783"/>
              <a:gd name="T8" fmla="*/ 112 w 2152"/>
              <a:gd name="T9" fmla="*/ 0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2" h="1783">
                <a:moveTo>
                  <a:pt x="112" y="0"/>
                </a:moveTo>
                <a:lnTo>
                  <a:pt x="0" y="97"/>
                </a:lnTo>
                <a:lnTo>
                  <a:pt x="1938" y="1783"/>
                </a:lnTo>
                <a:lnTo>
                  <a:pt x="2152" y="1783"/>
                </a:lnTo>
                <a:lnTo>
                  <a:pt x="112" y="0"/>
                </a:lnTo>
                <a:close/>
              </a:path>
            </a:pathLst>
          </a:custGeom>
          <a:solidFill>
            <a:srgbClr val="1D4251"/>
          </a:solidFill>
          <a:ln>
            <a:noFill/>
          </a:ln>
        </p:spPr>
        <p:txBody>
          <a:bodyPr vert="horz" wrap="square" lIns="91375" tIns="45690" rIns="91375" bIns="4569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5264152" y="4508501"/>
            <a:ext cx="5468939" cy="2349500"/>
          </a:xfrm>
          <a:custGeom>
            <a:avLst/>
            <a:gdLst>
              <a:gd name="T0" fmla="*/ 1721 w 3445"/>
              <a:gd name="T1" fmla="*/ 0 h 1480"/>
              <a:gd name="T2" fmla="*/ 0 w 3445"/>
              <a:gd name="T3" fmla="*/ 1480 h 1480"/>
              <a:gd name="T4" fmla="*/ 3445 w 3445"/>
              <a:gd name="T5" fmla="*/ 1480 h 1480"/>
              <a:gd name="T6" fmla="*/ 1721 w 3445"/>
              <a:gd name="T7" fmla="*/ 0 h 1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5" h="1480">
                <a:moveTo>
                  <a:pt x="1721" y="0"/>
                </a:moveTo>
                <a:lnTo>
                  <a:pt x="0" y="1480"/>
                </a:lnTo>
                <a:lnTo>
                  <a:pt x="3445" y="1480"/>
                </a:lnTo>
                <a:lnTo>
                  <a:pt x="1721" y="0"/>
                </a:lnTo>
                <a:close/>
              </a:path>
            </a:pathLst>
          </a:custGeom>
          <a:solidFill>
            <a:srgbClr val="1D4251"/>
          </a:solidFill>
          <a:ln>
            <a:noFill/>
          </a:ln>
        </p:spPr>
        <p:txBody>
          <a:bodyPr vert="horz" wrap="square" lIns="91375" tIns="45690" rIns="91375" bIns="4569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8731251" y="887412"/>
            <a:ext cx="3460751" cy="5932488"/>
          </a:xfrm>
          <a:custGeom>
            <a:avLst/>
            <a:gdLst>
              <a:gd name="T0" fmla="*/ 2180 w 2180"/>
              <a:gd name="T1" fmla="*/ 0 h 3737"/>
              <a:gd name="T2" fmla="*/ 0 w 2180"/>
              <a:gd name="T3" fmla="*/ 1867 h 3737"/>
              <a:gd name="T4" fmla="*/ 2180 w 2180"/>
              <a:gd name="T5" fmla="*/ 3737 h 3737"/>
              <a:gd name="T6" fmla="*/ 2180 w 2180"/>
              <a:gd name="T7" fmla="*/ 0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0" h="3737">
                <a:moveTo>
                  <a:pt x="2180" y="0"/>
                </a:moveTo>
                <a:lnTo>
                  <a:pt x="0" y="1867"/>
                </a:lnTo>
                <a:lnTo>
                  <a:pt x="2180" y="3737"/>
                </a:lnTo>
                <a:lnTo>
                  <a:pt x="2180" y="0"/>
                </a:lnTo>
                <a:close/>
              </a:path>
            </a:pathLst>
          </a:custGeom>
          <a:solidFill>
            <a:srgbClr val="F5C700"/>
          </a:solidFill>
          <a:ln>
            <a:noFill/>
          </a:ln>
        </p:spPr>
        <p:txBody>
          <a:bodyPr vert="horz" wrap="square" lIns="91375" tIns="45690" rIns="91375" bIns="4569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1" y="272181"/>
            <a:ext cx="952633" cy="952633"/>
          </a:xfrm>
          <a:prstGeom prst="rect">
            <a:avLst/>
          </a:prstGeom>
        </p:spPr>
      </p:pic>
      <p:sp>
        <p:nvSpPr>
          <p:cNvPr id="13" name="椭圆 2"/>
          <p:cNvSpPr/>
          <p:nvPr/>
        </p:nvSpPr>
        <p:spPr>
          <a:xfrm>
            <a:off x="2352550" y="615836"/>
            <a:ext cx="5049079" cy="1967595"/>
          </a:xfrm>
          <a:prstGeom prst="ellipse">
            <a:avLst/>
          </a:prstGeom>
          <a:solidFill>
            <a:srgbClr val="F5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rtlCol="0" anchor="ctr"/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cs typeface="+mn-ea"/>
                <a:sym typeface="+mn-lt"/>
              </a:rPr>
              <a:t>Sự cần thiết phải áp dụng biện pháp</a:t>
            </a:r>
            <a:endParaRPr lang="en-US" altLang="zh-CN" sz="4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1064094" y="2554299"/>
            <a:ext cx="9764395" cy="31680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375" tIns="45690" rIns="91375" bIns="45690" rtlCol="0">
            <a:spAutoFit/>
          </a:bodyPr>
          <a:lstStyle/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năng lực tư duy phản biện.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cao năng lực giao tiếp.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 đẩy năng lực hợp tác.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65" indent="-570865">
              <a:buFont typeface="Wingdings" panose="05000000000000000000" pitchFamily="2" charset="2"/>
              <a:buChar char="Ø"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Khơi dậy năng lực khám phá và sáng tạo </a:t>
            </a:r>
            <a:b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</a:b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quá trình học tập của học sinh.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75" y="347710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06423" y="1029375"/>
            <a:ext cx="4986748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altLang="vi-VN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vi-VN" sz="4400" b="1" dirty="0" smtClean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3174" y="3081048"/>
            <a:ext cx="3292929" cy="155187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</a:t>
            </a:r>
            <a:r>
              <a:rPr lang="en-US" alt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TÁC GIẢ ĐÃ THỰC HIỆN</a:t>
            </a:r>
            <a:endParaRPr lang="en-US" altLang="vi-VN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/>
        </p:nvSpPr>
        <p:spPr>
          <a:xfrm>
            <a:off x="6104709" y="3102996"/>
            <a:ext cx="3509554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CỦA CÁC BIỆN PHÁP ĐÃ THỰC HIỆN.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758936" y="2241505"/>
            <a:ext cx="404" cy="878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51841" y="2284167"/>
            <a:ext cx="0" cy="80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00159" y="1747539"/>
            <a:ext cx="0" cy="5279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25714" y="2275458"/>
            <a:ext cx="42690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12"/>
          <p:cNvSpPr/>
          <p:nvPr/>
        </p:nvSpPr>
        <p:spPr>
          <a:xfrm>
            <a:off x="7481541" y="4124666"/>
            <a:ext cx="3659124" cy="1686613"/>
          </a:xfrm>
          <a:prstGeom prst="roundRect">
            <a:avLst>
              <a:gd name="adj" fmla="val 6918"/>
            </a:avLst>
          </a:prstGeom>
          <a:solidFill>
            <a:srgbClr val="FF0000"/>
          </a:solidFill>
          <a:ln w="12700">
            <a:solidFill>
              <a:srgbClr val="A6AAA9"/>
            </a:solidFill>
            <a:miter lim="400000"/>
          </a:ln>
        </p:spPr>
        <p:txBody>
          <a:bodyPr lIns="19037" tIns="19037" rIns="19037" bIns="19037" anchor="ctr"/>
          <a:lstStyle/>
          <a:p>
            <a:pPr marL="0" marR="0" lvl="0" indent="0" algn="l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4" name="Shape 2014"/>
          <p:cNvSpPr/>
          <p:nvPr/>
        </p:nvSpPr>
        <p:spPr>
          <a:xfrm>
            <a:off x="2201651" y="4523079"/>
            <a:ext cx="3561372" cy="1686612"/>
          </a:xfrm>
          <a:prstGeom prst="roundRect">
            <a:avLst>
              <a:gd name="adj" fmla="val 6918"/>
            </a:avLst>
          </a:prstGeom>
          <a:solidFill>
            <a:srgbClr val="92D050"/>
          </a:solidFill>
          <a:ln w="12700">
            <a:solidFill>
              <a:srgbClr val="A6AAA9"/>
            </a:solidFill>
            <a:miter lim="400000"/>
          </a:ln>
        </p:spPr>
        <p:txBody>
          <a:bodyPr lIns="19037" tIns="19037" rIns="19037" bIns="19037" anchor="ctr"/>
          <a:lstStyle/>
          <a:p>
            <a:pPr marL="0" marR="0" lvl="0" indent="0" algn="l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5" name="Shape 2015"/>
          <p:cNvSpPr/>
          <p:nvPr/>
        </p:nvSpPr>
        <p:spPr>
          <a:xfrm>
            <a:off x="2521606" y="1261471"/>
            <a:ext cx="3561372" cy="1686613"/>
          </a:xfrm>
          <a:prstGeom prst="roundRect">
            <a:avLst>
              <a:gd name="adj" fmla="val 6918"/>
            </a:avLst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miter lim="400000"/>
          </a:ln>
        </p:spPr>
        <p:txBody>
          <a:bodyPr lIns="19037" tIns="19037" rIns="19037" bIns="19037" anchor="ctr"/>
          <a:lstStyle/>
          <a:p>
            <a:pPr marL="0" marR="0" lvl="0" indent="0" algn="l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6" name="Shape 2016"/>
          <p:cNvSpPr/>
          <p:nvPr/>
        </p:nvSpPr>
        <p:spPr>
          <a:xfrm>
            <a:off x="5259365" y="2498814"/>
            <a:ext cx="2537880" cy="2537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C700"/>
          </a:solidFill>
          <a:ln w="12700">
            <a:noFill/>
            <a:miter lim="400000"/>
          </a:ln>
        </p:spPr>
        <p:txBody>
          <a:bodyPr lIns="25385" tIns="25385" rIns="25385" bIns="25385" anchor="ctr"/>
          <a:lstStyle/>
          <a:p>
            <a:pPr marL="0" marR="0" lvl="0" indent="0" algn="l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7" name="Shape 2021"/>
          <p:cNvSpPr/>
          <p:nvPr/>
        </p:nvSpPr>
        <p:spPr>
          <a:xfrm>
            <a:off x="2329995" y="2608593"/>
            <a:ext cx="2537880" cy="103630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marL="0" marR="0" lvl="0" indent="0" algn="l" defTabSz="456565" rtl="0" eaLnBrk="1" fontAlgn="ctr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8" name="Shape 2022"/>
          <p:cNvSpPr/>
          <p:nvPr/>
        </p:nvSpPr>
        <p:spPr>
          <a:xfrm>
            <a:off x="2555748" y="1149476"/>
            <a:ext cx="3867876" cy="11371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 marL="0" marR="0" lvl="0" indent="0" algn="l" defTabSz="4565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GV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phải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nghiên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cứu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trước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bài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dạy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để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thiết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kế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bài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dạy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D4251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10" name="Shape 2024"/>
          <p:cNvSpPr/>
          <p:nvPr/>
        </p:nvSpPr>
        <p:spPr>
          <a:xfrm>
            <a:off x="2555748" y="4523079"/>
            <a:ext cx="3371086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 marL="0" marR="0" lvl="0" indent="0" algn="l" defTabSz="4565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Tiến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hành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các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bước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xây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dựng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bảng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TH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thông</a:t>
            </a:r>
            <a:r>
              <a:rPr lang="en-US" altLang="zh-CN" sz="2000" b="1" dirty="0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latin typeface="Helvetica" panose="020B0604020202020204"/>
                <a:cs typeface="Helvetica" panose="020B0604020202020204"/>
                <a:sym typeface="+mn-lt"/>
              </a:rPr>
              <a:t>minh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D4251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sp>
        <p:nvSpPr>
          <p:cNvPr id="12" name="Shape 2026"/>
          <p:cNvSpPr/>
          <p:nvPr/>
        </p:nvSpPr>
        <p:spPr>
          <a:xfrm>
            <a:off x="7645352" y="4147687"/>
            <a:ext cx="3553951" cy="10078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r">
              <a:defRPr sz="3500">
                <a:solidFill>
                  <a:srgbClr val="53585F"/>
                </a:solidFill>
              </a:defRPr>
            </a:lvl1pPr>
          </a:lstStyle>
          <a:p>
            <a:pPr marL="0" marR="0" lvl="0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 err="1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Gv</a:t>
            </a:r>
            <a:r>
              <a:rPr lang="en-US" altLang="zh-CN" sz="2000" b="1" dirty="0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thiết</a:t>
            </a:r>
            <a:r>
              <a:rPr lang="en-US" altLang="zh-CN" sz="2000" b="1" dirty="0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kế</a:t>
            </a:r>
            <a:r>
              <a:rPr lang="en-US" altLang="zh-CN" sz="2000" b="1" dirty="0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và</a:t>
            </a:r>
            <a:r>
              <a:rPr lang="en-US" altLang="zh-CN" sz="2000" b="1" dirty="0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hướng</a:t>
            </a:r>
            <a:r>
              <a:rPr lang="en-US" altLang="zh-CN" sz="2000" b="1" dirty="0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dẫn</a:t>
            </a:r>
            <a:r>
              <a:rPr lang="en-US" altLang="zh-CN" sz="2000" b="1" dirty="0">
                <a:solidFill>
                  <a:prstClr val="white"/>
                </a:solidFill>
                <a:latin typeface="Helvetica" panose="020B0604020202020204"/>
                <a:cs typeface="Helvetica" panose="020B0604020202020204"/>
                <a:sym typeface="+mn-lt"/>
              </a:rPr>
              <a:t> HS </a:t>
            </a:r>
            <a:endParaRPr lang="en-US" altLang="zh-CN" sz="2000" b="1" dirty="0">
              <a:solidFill>
                <a:prstClr val="white"/>
              </a:solidFill>
              <a:latin typeface="Helvetica" panose="020B0604020202020204"/>
              <a:cs typeface="Helvetica" panose="020B0604020202020204"/>
              <a:sym typeface="+mn-lt"/>
            </a:endParaRPr>
          </a:p>
          <a:p>
            <a:pPr marL="0" marR="0" lvl="0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Sử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dụng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phần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rPr>
              <a:t>mềm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/>
              <a:cs typeface="Helvetica" panose="020B0604020202020204"/>
              <a:sym typeface="+mn-lt"/>
            </a:endParaRPr>
          </a:p>
        </p:txBody>
      </p:sp>
      <p:grpSp>
        <p:nvGrpSpPr>
          <p:cNvPr id="15" name="Group 2031"/>
          <p:cNvGrpSpPr/>
          <p:nvPr/>
        </p:nvGrpSpPr>
        <p:grpSpPr>
          <a:xfrm>
            <a:off x="2279067" y="1653108"/>
            <a:ext cx="955485" cy="955485"/>
            <a:chOff x="0" y="0"/>
            <a:chExt cx="1910968" cy="1910968"/>
          </a:xfrm>
        </p:grpSpPr>
        <p:sp>
          <p:nvSpPr>
            <p:cNvPr id="16" name="Shape 2029"/>
            <p:cNvSpPr/>
            <p:nvPr/>
          </p:nvSpPr>
          <p:spPr>
            <a:xfrm>
              <a:off x="0" y="0"/>
              <a:ext cx="1910969" cy="19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1D425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marL="0" marR="0" lvl="0" indent="0" algn="l" defTabSz="456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endParaRPr>
            </a:p>
          </p:txBody>
        </p:sp>
        <p:sp>
          <p:nvSpPr>
            <p:cNvPr id="17" name="Shape 2030"/>
            <p:cNvSpPr/>
            <p:nvPr/>
          </p:nvSpPr>
          <p:spPr>
            <a:xfrm>
              <a:off x="553362" y="560070"/>
              <a:ext cx="804244" cy="706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6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endParaRPr>
            </a:p>
          </p:txBody>
        </p:sp>
      </p:grpSp>
      <p:grpSp>
        <p:nvGrpSpPr>
          <p:cNvPr id="22" name="Group 2040"/>
          <p:cNvGrpSpPr/>
          <p:nvPr/>
        </p:nvGrpSpPr>
        <p:grpSpPr>
          <a:xfrm>
            <a:off x="10410965" y="5035516"/>
            <a:ext cx="955485" cy="955485"/>
            <a:chOff x="0" y="0"/>
            <a:chExt cx="1910968" cy="1910968"/>
          </a:xfrm>
        </p:grpSpPr>
        <p:sp>
          <p:nvSpPr>
            <p:cNvPr id="23" name="Shape 2038"/>
            <p:cNvSpPr/>
            <p:nvPr/>
          </p:nvSpPr>
          <p:spPr>
            <a:xfrm>
              <a:off x="0" y="0"/>
              <a:ext cx="1910969" cy="19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1D425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marL="0" marR="0" lvl="0" indent="0" algn="l" defTabSz="456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endParaRPr>
            </a:p>
          </p:txBody>
        </p:sp>
        <p:sp>
          <p:nvSpPr>
            <p:cNvPr id="24" name="Shape 2039"/>
            <p:cNvSpPr/>
            <p:nvPr/>
          </p:nvSpPr>
          <p:spPr>
            <a:xfrm>
              <a:off x="657404" y="557107"/>
              <a:ext cx="596161" cy="749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6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endParaRPr>
            </a:p>
          </p:txBody>
        </p:sp>
      </p:grpSp>
      <p:sp>
        <p:nvSpPr>
          <p:cNvPr id="25" name="Text Placeholder 5"/>
          <p:cNvSpPr txBox="1"/>
          <p:nvPr/>
        </p:nvSpPr>
        <p:spPr>
          <a:xfrm>
            <a:off x="5887415" y="3528715"/>
            <a:ext cx="1535488" cy="6337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F81"/>
                </a:solidFill>
                <a:effectLst/>
                <a:uLnTx/>
                <a:uFillTx/>
                <a:latin typeface="Helvetica" panose="020B0604020202020204"/>
                <a:ea typeface="+mn-ea"/>
                <a:cs typeface="Helvetica" panose="020B0604020202020204"/>
                <a:sym typeface="+mn-lt"/>
              </a:rPr>
              <a:t>PHẦN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62F81"/>
                </a:solidFill>
                <a:effectLst/>
                <a:uLnTx/>
                <a:uFillTx/>
                <a:latin typeface="Helvetica" panose="020B0604020202020204"/>
                <a:ea typeface="+mn-ea"/>
                <a:cs typeface="Helvetica" panose="020B0604020202020204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F81"/>
                </a:solidFill>
                <a:effectLst/>
                <a:uLnTx/>
                <a:uFillTx/>
                <a:latin typeface="Helvetica" panose="020B0604020202020204"/>
                <a:ea typeface="+mn-ea"/>
                <a:cs typeface="Helvetica" panose="020B0604020202020204"/>
                <a:sym typeface="+mn-lt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62F81"/>
                </a:solidFill>
                <a:effectLst/>
                <a:uLnTx/>
                <a:uFillTx/>
                <a:latin typeface="Helvetica" panose="020B0604020202020204"/>
                <a:ea typeface="+mn-ea"/>
                <a:cs typeface="Helvetica" panose="020B0604020202020204"/>
                <a:sym typeface="+mn-lt"/>
              </a:rPr>
              <a:t> DUNG</a:t>
            </a:r>
            <a:endParaRPr kumimoji="0" lang="en-GB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62F81"/>
              </a:solidFill>
              <a:effectLst/>
              <a:uLnTx/>
              <a:uFillTx/>
              <a:latin typeface="Helvetica" panose="020B0604020202020204"/>
              <a:ea typeface="+mn-ea"/>
              <a:cs typeface="Helvetica" panose="020B0604020202020204"/>
              <a:sym typeface="+mn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60788" y="4620851"/>
            <a:ext cx="950152" cy="950152"/>
            <a:chOff x="1109974" y="4345962"/>
            <a:chExt cx="950152" cy="950152"/>
          </a:xfrm>
        </p:grpSpPr>
        <p:sp>
          <p:nvSpPr>
            <p:cNvPr id="19" name="Shape 2032"/>
            <p:cNvSpPr/>
            <p:nvPr/>
          </p:nvSpPr>
          <p:spPr>
            <a:xfrm>
              <a:off x="1109974" y="4345962"/>
              <a:ext cx="950152" cy="95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1D425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marL="0" marR="0" lvl="0" indent="0" algn="l" defTabSz="456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cs typeface="Helvetica" panose="020B0604020202020204"/>
                <a:sym typeface="+mn-lt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231" y="4541739"/>
              <a:ext cx="564082" cy="564082"/>
            </a:xfrm>
            <a:prstGeom prst="rect">
              <a:avLst/>
            </a:prstGeom>
          </p:spPr>
        </p:pic>
      </p:grpSp>
      <p:pic>
        <p:nvPicPr>
          <p:cNvPr id="1027" name="Picture 1" descr="A screenshot of a computer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47" y="2104779"/>
            <a:ext cx="1577181" cy="8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44" y="5155553"/>
            <a:ext cx="3040039" cy="893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12"/>
          <p:cNvSpPr/>
          <p:nvPr/>
        </p:nvSpPr>
        <p:spPr>
          <a:xfrm>
            <a:off x="7481541" y="4124666"/>
            <a:ext cx="3659124" cy="1686613"/>
          </a:xfrm>
          <a:prstGeom prst="roundRect">
            <a:avLst>
              <a:gd name="adj" fmla="val 6918"/>
            </a:avLst>
          </a:prstGeom>
          <a:solidFill>
            <a:srgbClr val="FF0000"/>
          </a:solidFill>
          <a:ln w="12700">
            <a:solidFill>
              <a:srgbClr val="A6AAA9"/>
            </a:solidFill>
            <a:miter lim="400000"/>
          </a:ln>
        </p:spPr>
        <p:txBody>
          <a:bodyPr lIns="19037" tIns="19037" rIns="19037" bIns="19037" anchor="ctr"/>
          <a:lstStyle/>
          <a:p>
            <a:pPr lvl="0"/>
            <a:endParaRPr sz="1700">
              <a:cs typeface="+mn-ea"/>
              <a:sym typeface="+mn-lt"/>
            </a:endParaRPr>
          </a:p>
        </p:txBody>
      </p:sp>
      <p:sp>
        <p:nvSpPr>
          <p:cNvPr id="4" name="Shape 2014"/>
          <p:cNvSpPr/>
          <p:nvPr/>
        </p:nvSpPr>
        <p:spPr>
          <a:xfrm>
            <a:off x="2201651" y="4523079"/>
            <a:ext cx="3561372" cy="1686612"/>
          </a:xfrm>
          <a:prstGeom prst="roundRect">
            <a:avLst>
              <a:gd name="adj" fmla="val 6918"/>
            </a:avLst>
          </a:prstGeom>
          <a:solidFill>
            <a:srgbClr val="92D050"/>
          </a:solidFill>
          <a:ln w="12700">
            <a:solidFill>
              <a:srgbClr val="A6AAA9"/>
            </a:solidFill>
            <a:miter lim="400000"/>
          </a:ln>
        </p:spPr>
        <p:txBody>
          <a:bodyPr lIns="19037" tIns="19037" rIns="19037" bIns="19037" anchor="ctr"/>
          <a:lstStyle/>
          <a:p>
            <a:pPr lvl="0"/>
            <a:endParaRPr sz="1700">
              <a:cs typeface="+mn-ea"/>
              <a:sym typeface="+mn-lt"/>
            </a:endParaRPr>
          </a:p>
        </p:txBody>
      </p:sp>
      <p:sp>
        <p:nvSpPr>
          <p:cNvPr id="5" name="Shape 2015"/>
          <p:cNvSpPr/>
          <p:nvPr/>
        </p:nvSpPr>
        <p:spPr>
          <a:xfrm>
            <a:off x="2862252" y="1325813"/>
            <a:ext cx="3561372" cy="1686613"/>
          </a:xfrm>
          <a:prstGeom prst="roundRect">
            <a:avLst>
              <a:gd name="adj" fmla="val 6918"/>
            </a:avLst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miter lim="400000"/>
          </a:ln>
        </p:spPr>
        <p:txBody>
          <a:bodyPr lIns="19037" tIns="19037" rIns="19037" bIns="19037" anchor="ctr"/>
          <a:lstStyle/>
          <a:p>
            <a:pPr lvl="0"/>
            <a:endParaRPr sz="1700">
              <a:cs typeface="+mn-ea"/>
              <a:sym typeface="+mn-lt"/>
            </a:endParaRPr>
          </a:p>
        </p:txBody>
      </p:sp>
      <p:sp>
        <p:nvSpPr>
          <p:cNvPr id="6" name="Shape 2016"/>
          <p:cNvSpPr/>
          <p:nvPr/>
        </p:nvSpPr>
        <p:spPr>
          <a:xfrm>
            <a:off x="5259365" y="2498814"/>
            <a:ext cx="2537880" cy="2537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C700"/>
          </a:solidFill>
          <a:ln w="12700">
            <a:noFill/>
            <a:miter lim="400000"/>
          </a:ln>
        </p:spPr>
        <p:txBody>
          <a:bodyPr lIns="25385" tIns="25385" rIns="25385" bIns="25385" anchor="ctr"/>
          <a:lstStyle/>
          <a:p>
            <a:pPr lvl="0"/>
            <a:endParaRPr sz="1700">
              <a:cs typeface="+mn-ea"/>
              <a:sym typeface="+mn-lt"/>
            </a:endParaRPr>
          </a:p>
        </p:txBody>
      </p:sp>
      <p:sp>
        <p:nvSpPr>
          <p:cNvPr id="7" name="Shape 2021"/>
          <p:cNvSpPr/>
          <p:nvPr/>
        </p:nvSpPr>
        <p:spPr>
          <a:xfrm>
            <a:off x="2329995" y="2608593"/>
            <a:ext cx="2537880" cy="103630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fontAlgn="ctr">
              <a:lnSpc>
                <a:spcPct val="100000"/>
              </a:lnSpc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Shape 2022"/>
          <p:cNvSpPr/>
          <p:nvPr/>
        </p:nvSpPr>
        <p:spPr>
          <a:xfrm>
            <a:off x="3350522" y="1526386"/>
            <a:ext cx="3073102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CÁC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NGUYÊN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VẬT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LIỆU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LÀM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NÊN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SẢN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PHẨM</a:t>
            </a:r>
            <a:endParaRPr lang="zh-CN" altLang="en-US" sz="2000" b="1" dirty="0">
              <a:solidFill>
                <a:srgbClr val="1D4251"/>
              </a:solidFill>
              <a:cs typeface="+mn-ea"/>
              <a:sym typeface="+mn-lt"/>
            </a:endParaRPr>
          </a:p>
        </p:txBody>
      </p:sp>
      <p:sp>
        <p:nvSpPr>
          <p:cNvPr id="10" name="Shape 2024"/>
          <p:cNvSpPr/>
          <p:nvPr/>
        </p:nvSpPr>
        <p:spPr>
          <a:xfrm>
            <a:off x="2555748" y="4523079"/>
            <a:ext cx="2919804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CẤU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TẠO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MÔ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1D4251"/>
                </a:solidFill>
                <a:cs typeface="+mn-ea"/>
                <a:sym typeface="+mn-lt"/>
              </a:rPr>
              <a:t>HÌNH</a:t>
            </a:r>
            <a:r>
              <a:rPr lang="en-US" altLang="zh-CN" sz="2000" b="1" dirty="0">
                <a:solidFill>
                  <a:srgbClr val="1D4251"/>
                </a:solidFill>
                <a:cs typeface="+mn-ea"/>
                <a:sym typeface="+mn-lt"/>
              </a:rPr>
              <a:t> SP</a:t>
            </a:r>
            <a:endParaRPr lang="zh-CN" altLang="en-US" sz="2000" b="1" dirty="0">
              <a:solidFill>
                <a:srgbClr val="1D4251"/>
              </a:solidFill>
              <a:cs typeface="+mn-ea"/>
              <a:sym typeface="+mn-lt"/>
            </a:endParaRPr>
          </a:p>
        </p:txBody>
      </p:sp>
      <p:sp>
        <p:nvSpPr>
          <p:cNvPr id="12" name="Shape 2026"/>
          <p:cNvSpPr/>
          <p:nvPr/>
        </p:nvSpPr>
        <p:spPr>
          <a:xfrm>
            <a:off x="7645352" y="4147687"/>
            <a:ext cx="3553951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r">
              <a:defRPr sz="3500">
                <a:solidFill>
                  <a:srgbClr val="53585F"/>
                </a:solidFill>
              </a:defRPr>
            </a:lvl1pPr>
          </a:lstStyle>
          <a:p>
            <a:pPr algn="ctr"/>
            <a:r>
              <a:rPr lang="en-US" altLang="zh-CN" sz="2000" b="1" dirty="0" err="1">
                <a:solidFill>
                  <a:schemeClr val="bg1"/>
                </a:solidFill>
                <a:cs typeface="+mn-ea"/>
                <a:sym typeface="+mn-lt"/>
              </a:rPr>
              <a:t>NGUYÊN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cs typeface="+mn-ea"/>
                <a:sym typeface="+mn-lt"/>
              </a:rPr>
              <a:t>TẮC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cs typeface="+mn-ea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cs typeface="+mn-ea"/>
                <a:sym typeface="+mn-lt"/>
              </a:rPr>
              <a:t>ĐỘNG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Group 2031"/>
          <p:cNvGrpSpPr/>
          <p:nvPr/>
        </p:nvGrpSpPr>
        <p:grpSpPr>
          <a:xfrm>
            <a:off x="2279067" y="1653108"/>
            <a:ext cx="955485" cy="955485"/>
            <a:chOff x="0" y="0"/>
            <a:chExt cx="1910968" cy="1910968"/>
          </a:xfrm>
        </p:grpSpPr>
        <p:sp>
          <p:nvSpPr>
            <p:cNvPr id="16" name="Shape 2029"/>
            <p:cNvSpPr/>
            <p:nvPr/>
          </p:nvSpPr>
          <p:spPr>
            <a:xfrm>
              <a:off x="0" y="0"/>
              <a:ext cx="1910969" cy="19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1D425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lvl="0"/>
              <a:endParaRPr sz="1700">
                <a:cs typeface="+mn-ea"/>
                <a:sym typeface="+mn-lt"/>
              </a:endParaRPr>
            </a:p>
          </p:txBody>
        </p:sp>
        <p:sp>
          <p:nvSpPr>
            <p:cNvPr id="17" name="Shape 2030"/>
            <p:cNvSpPr/>
            <p:nvPr/>
          </p:nvSpPr>
          <p:spPr>
            <a:xfrm>
              <a:off x="553362" y="560070"/>
              <a:ext cx="804244" cy="706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700">
                <a:cs typeface="+mn-ea"/>
                <a:sym typeface="+mn-lt"/>
              </a:endParaRPr>
            </a:p>
          </p:txBody>
        </p:sp>
      </p:grpSp>
      <p:grpSp>
        <p:nvGrpSpPr>
          <p:cNvPr id="22" name="Group 2040"/>
          <p:cNvGrpSpPr/>
          <p:nvPr/>
        </p:nvGrpSpPr>
        <p:grpSpPr>
          <a:xfrm>
            <a:off x="10410965" y="5035516"/>
            <a:ext cx="955485" cy="955485"/>
            <a:chOff x="0" y="0"/>
            <a:chExt cx="1910968" cy="1910968"/>
          </a:xfrm>
        </p:grpSpPr>
        <p:sp>
          <p:nvSpPr>
            <p:cNvPr id="23" name="Shape 2038"/>
            <p:cNvSpPr/>
            <p:nvPr/>
          </p:nvSpPr>
          <p:spPr>
            <a:xfrm>
              <a:off x="0" y="0"/>
              <a:ext cx="1910969" cy="19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1D425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lvl="0"/>
              <a:endParaRPr sz="1700">
                <a:cs typeface="+mn-ea"/>
                <a:sym typeface="+mn-lt"/>
              </a:endParaRPr>
            </a:p>
          </p:txBody>
        </p:sp>
        <p:sp>
          <p:nvSpPr>
            <p:cNvPr id="24" name="Shape 2039"/>
            <p:cNvSpPr/>
            <p:nvPr/>
          </p:nvSpPr>
          <p:spPr>
            <a:xfrm>
              <a:off x="657404" y="557107"/>
              <a:ext cx="596161" cy="749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1700">
                <a:cs typeface="+mn-ea"/>
                <a:sym typeface="+mn-lt"/>
              </a:endParaRPr>
            </a:p>
          </p:txBody>
        </p:sp>
      </p:grpSp>
      <p:sp>
        <p:nvSpPr>
          <p:cNvPr id="25" name="Text Placeholder 5"/>
          <p:cNvSpPr txBox="1"/>
          <p:nvPr/>
        </p:nvSpPr>
        <p:spPr>
          <a:xfrm>
            <a:off x="5887415" y="3528715"/>
            <a:ext cx="1535488" cy="6337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2800" b="1" dirty="0" err="1">
                <a:solidFill>
                  <a:srgbClr val="162F81"/>
                </a:solidFill>
                <a:latin typeface="+mn-lt"/>
                <a:ea typeface="+mn-ea"/>
                <a:cs typeface="+mn-ea"/>
                <a:sym typeface="+mn-lt"/>
              </a:rPr>
              <a:t>PHẦN</a:t>
            </a:r>
            <a:r>
              <a:rPr lang="en-US" altLang="zh-CN" sz="2800" b="1" dirty="0">
                <a:solidFill>
                  <a:srgbClr val="162F8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162F81"/>
                </a:solidFill>
                <a:latin typeface="+mn-lt"/>
                <a:ea typeface="+mn-ea"/>
                <a:cs typeface="+mn-ea"/>
                <a:sym typeface="+mn-lt"/>
              </a:rPr>
              <a:t>NỘI</a:t>
            </a:r>
            <a:r>
              <a:rPr lang="en-US" altLang="zh-CN" sz="2800" b="1" dirty="0">
                <a:solidFill>
                  <a:srgbClr val="162F81"/>
                </a:solidFill>
                <a:latin typeface="+mn-lt"/>
                <a:ea typeface="+mn-ea"/>
                <a:cs typeface="+mn-ea"/>
                <a:sym typeface="+mn-lt"/>
              </a:rPr>
              <a:t> DUNG</a:t>
            </a:r>
            <a:endParaRPr lang="en-GB" altLang="zh-CN" sz="2800" b="1" dirty="0">
              <a:solidFill>
                <a:srgbClr val="162F8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60788" y="4620851"/>
            <a:ext cx="950152" cy="950152"/>
            <a:chOff x="1109974" y="4345962"/>
            <a:chExt cx="950152" cy="950152"/>
          </a:xfrm>
        </p:grpSpPr>
        <p:sp>
          <p:nvSpPr>
            <p:cNvPr id="19" name="Shape 2032"/>
            <p:cNvSpPr/>
            <p:nvPr/>
          </p:nvSpPr>
          <p:spPr>
            <a:xfrm>
              <a:off x="1109974" y="4345962"/>
              <a:ext cx="950152" cy="95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1D425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endParaRPr sz="1700">
                <a:cs typeface="+mn-ea"/>
                <a:sym typeface="+mn-lt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231" y="4541739"/>
              <a:ext cx="564082" cy="564082"/>
            </a:xfrm>
            <a:prstGeom prst="rect">
              <a:avLst/>
            </a:prstGeom>
          </p:spPr>
        </p:pic>
      </p:grpSp>
      <p:pic>
        <p:nvPicPr>
          <p:cNvPr id="1027" name="Picture 1" descr="A screenshot of a computer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47" y="2104779"/>
            <a:ext cx="1577181" cy="8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44" y="5155553"/>
            <a:ext cx="3040039" cy="893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324" y="4723886"/>
            <a:ext cx="2606266" cy="5791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4620895" y="324485"/>
            <a:ext cx="406400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105" y="1991975"/>
            <a:ext cx="3193988" cy="3909060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0" rIns="91375" bIns="45690" anchor="ctr"/>
          <a:lstStyle/>
          <a:p>
            <a:pPr algn="ctr"/>
            <a:endParaRPr>
              <a:solidFill>
                <a:prstClr val="white"/>
              </a:solidFill>
              <a:cs typeface="Helvetica" panose="020B0604020202020204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71261" y="1991975"/>
            <a:ext cx="4625269" cy="355599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375" tIns="45690" rIns="91375" bIns="45690" numCol="1" anchor="t" anchorCtr="0" compatLnSpc="1"/>
          <a:lstStyle/>
          <a:p>
            <a:endParaRPr dirty="0">
              <a:solidFill>
                <a:schemeClr val="accent3">
                  <a:lumMod val="75000"/>
                </a:schemeClr>
              </a:solidFill>
              <a:cs typeface="Helvetica" panose="020B0604020202020204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934" y="2108201"/>
            <a:ext cx="3133725" cy="3555999"/>
          </a:xfrm>
          <a:prstGeom prst="rect">
            <a:avLst/>
          </a:prstGeom>
          <a:solidFill>
            <a:srgbClr val="F5C7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  <p:txBody>
          <a:bodyPr vert="horz" wrap="square" lIns="91375" tIns="45690" rIns="91375" bIns="45690" numCol="1" anchor="t" anchorCtr="0" compatLnSpc="1"/>
          <a:lstStyle/>
          <a:p>
            <a:endParaRPr>
              <a:solidFill>
                <a:prstClr val="black"/>
              </a:solidFill>
              <a:cs typeface="Helvetica" panose="020B0604020202020204"/>
              <a:sym typeface="+mn-lt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742380" y="2298906"/>
            <a:ext cx="2514832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CÁC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NGUYÊN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VẬT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LIỆU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LÀM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NÊN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SẢN</a:t>
            </a:r>
            <a:r>
              <a:rPr lang="en-US" altLang="zh-CN" sz="2400" b="1" dirty="0">
                <a:solidFill>
                  <a:srgbClr val="1D4251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D4251"/>
                </a:solidFill>
                <a:cs typeface="+mn-ea"/>
                <a:sym typeface="+mn-lt"/>
              </a:rPr>
              <a:t>PHẨM</a:t>
            </a:r>
            <a:endParaRPr lang="zh-CN" altLang="en-US" sz="2400" b="1" dirty="0">
              <a:solidFill>
                <a:srgbClr val="1D425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71261" y="2389006"/>
            <a:ext cx="4625270" cy="1048404"/>
          </a:xfrm>
          <a:prstGeom prst="rect">
            <a:avLst/>
          </a:prstGeom>
        </p:spPr>
        <p:txBody>
          <a:bodyPr wrap="square" lIns="91375" tIns="45690" rIns="91375" bIns="45690">
            <a:noAutofit/>
          </a:bodyPr>
          <a:lstStyle/>
          <a:p>
            <a:pPr marL="342900" indent="-342900">
              <a:lnSpc>
                <a:spcPct val="200000"/>
              </a:lnSpc>
              <a:buClr>
                <a:srgbClr val="2106C2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MS </a:t>
            </a:r>
            <a:r>
              <a:rPr lang="en-US" dirty="0" err="1"/>
              <a:t>Powerpoint</a:t>
            </a:r>
            <a:r>
              <a:rPr lang="en-US" dirty="0"/>
              <a:t>: </a:t>
            </a:r>
            <a:r>
              <a:rPr lang="en-US" dirty="0" err="1"/>
              <a:t>Miễn</a:t>
            </a:r>
            <a:r>
              <a:rPr lang="en-US" dirty="0"/>
              <a:t> </a:t>
            </a:r>
            <a:r>
              <a:rPr lang="en-US" dirty="0" err="1"/>
              <a:t>phí</a:t>
            </a:r>
            <a:endParaRPr lang="en-US" dirty="0"/>
          </a:p>
          <a:p>
            <a:pPr marL="342900" indent="-342900">
              <a:lnSpc>
                <a:spcPct val="200000"/>
              </a:lnSpc>
              <a:buClr>
                <a:srgbClr val="2106C2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Android Studio: </a:t>
            </a:r>
            <a:r>
              <a:rPr lang="en-US" dirty="0" err="1"/>
              <a:t>Miễn</a:t>
            </a:r>
            <a:r>
              <a:rPr lang="en-US" dirty="0"/>
              <a:t> </a:t>
            </a:r>
            <a:r>
              <a:rPr lang="en-US" dirty="0" err="1"/>
              <a:t>phí</a:t>
            </a:r>
            <a:endParaRPr lang="en-US" dirty="0"/>
          </a:p>
          <a:p>
            <a:pPr marL="342900" indent="-342900">
              <a:lnSpc>
                <a:spcPct val="200000"/>
              </a:lnSpc>
              <a:buClr>
                <a:srgbClr val="2106C2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iSpring</a:t>
            </a:r>
            <a:r>
              <a:rPr lang="en-US" dirty="0"/>
              <a:t> Suite</a:t>
            </a:r>
            <a:endParaRPr lang="en-US" dirty="0"/>
          </a:p>
          <a:p>
            <a:pPr marL="342900" indent="-342900">
              <a:lnSpc>
                <a:spcPct val="200000"/>
              </a:lnSpc>
              <a:buClr>
                <a:srgbClr val="2106C2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Notepad++: </a:t>
            </a:r>
            <a:r>
              <a:rPr lang="en-US" dirty="0" err="1"/>
              <a:t>Miễn</a:t>
            </a:r>
            <a:r>
              <a:rPr lang="en-US" dirty="0"/>
              <a:t> </a:t>
            </a:r>
            <a:r>
              <a:rPr lang="en-US" dirty="0" err="1"/>
              <a:t>phí</a:t>
            </a:r>
            <a:endParaRPr lang="en-US" dirty="0"/>
          </a:p>
          <a:p>
            <a:pPr fontAlgn="ctr">
              <a:lnSpc>
                <a:spcPct val="200000"/>
              </a:lnSpc>
            </a:pPr>
            <a:endParaRPr lang="en-US" altLang="zh-CN" sz="1600" b="1" dirty="0">
              <a:solidFill>
                <a:srgbClr val="162F8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1" descr="A screenshot of a computer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6" y="1991975"/>
            <a:ext cx="3193987" cy="184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0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1qdbl4ma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2898</Words>
  <Application>WPS Presentation</Application>
  <PresentationFormat>Widescreen</PresentationFormat>
  <Paragraphs>159</Paragraphs>
  <Slides>32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61" baseType="lpstr">
      <vt:lpstr>Arial</vt:lpstr>
      <vt:lpstr>SimSun</vt:lpstr>
      <vt:lpstr>Wingdings</vt:lpstr>
      <vt:lpstr>Microsoft YaHei</vt:lpstr>
      <vt:lpstr>方正综艺简体</vt:lpstr>
      <vt:lpstr>Poppins</vt:lpstr>
      <vt:lpstr>UTM Scriptina KT</vt:lpstr>
      <vt:lpstr>Arial</vt:lpstr>
      <vt:lpstr>Georgia</vt:lpstr>
      <vt:lpstr>Times New Roman</vt:lpstr>
      <vt:lpstr>Times New Roman</vt:lpstr>
      <vt:lpstr>Helvetica</vt:lpstr>
      <vt:lpstr>Open Sans</vt:lpstr>
      <vt:lpstr>Segoe Print</vt:lpstr>
      <vt:lpstr>Open Sans</vt:lpstr>
      <vt:lpstr>Open Sans </vt:lpstr>
      <vt:lpstr>等线</vt:lpstr>
      <vt:lpstr>Calibri</vt:lpstr>
      <vt:lpstr>TimesNewRoman</vt:lpstr>
      <vt:lpstr>Trebuchet MS</vt:lpstr>
      <vt:lpstr>Arial Unicode MS</vt:lpstr>
      <vt:lpstr>Roboto</vt:lpstr>
      <vt:lpstr>Calibri Light</vt:lpstr>
      <vt:lpstr>Helvetica</vt:lpstr>
      <vt:lpstr>Office Theme</vt:lpstr>
      <vt:lpstr>1_Office Theme</vt:lpstr>
      <vt:lpstr>Slipstream</vt:lpstr>
      <vt:lpstr>1_Slipstream</vt:lpstr>
      <vt:lpstr>Excel.Chart.8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Cấu tạo của mô hình/sản phẩm  </vt:lpstr>
      <vt:lpstr>PowerPoint 演示文稿</vt:lpstr>
      <vt:lpstr>NGUYÊN TẮC HOẠT ĐỘNG, VẬN HÀNH CỦA MÔ HÌNH/ SẢN PHẨM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176</cp:revision>
  <dcterms:created xsi:type="dcterms:W3CDTF">2017-08-18T03:02:00Z</dcterms:created>
  <dcterms:modified xsi:type="dcterms:W3CDTF">2025-01-19T21:43:48Z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1033-12.2.0.19805</vt:lpwstr>
  </property>
  <property fmtid="{D5CDD505-2E9C-101B-9397-08002B2CF9AE}" pid="3" name="ICV">
    <vt:lpwstr>EB285BC520A3446FAEEFB83A15C83438_12</vt:lpwstr>
  </property>
</Properties>
</file>