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536" r:id="rId2"/>
    <p:sldId id="537" r:id="rId3"/>
    <p:sldId id="548" r:id="rId4"/>
    <p:sldId id="549" r:id="rId5"/>
    <p:sldId id="550" r:id="rId6"/>
    <p:sldId id="5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99"/>
    <a:srgbClr val="FFFF37"/>
    <a:srgbClr val="FFC50D"/>
    <a:srgbClr val="1D1490"/>
    <a:srgbClr val="0A189A"/>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B9BA0-4894-4DE6-B948-07AB4F90936B}" v="105" dt="2025-01-14T06:49:46.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loccuc@gmail.com" userId="868f8b8ec324f6ab" providerId="LiveId" clId="{22AB9BA0-4894-4DE6-B948-07AB4F90936B}"/>
    <pc:docChg chg="undo custSel delSld modSld">
      <pc:chgData name="nguyenloccuc@gmail.com" userId="868f8b8ec324f6ab" providerId="LiveId" clId="{22AB9BA0-4894-4DE6-B948-07AB4F90936B}" dt="2025-01-14T06:50:05.015" v="377" actId="3626"/>
      <pc:docMkLst>
        <pc:docMk/>
      </pc:docMkLst>
      <pc:sldChg chg="addSp delSp modSp mod addAnim delAnim modAnim">
        <pc:chgData name="nguyenloccuc@gmail.com" userId="868f8b8ec324f6ab" providerId="LiveId" clId="{22AB9BA0-4894-4DE6-B948-07AB4F90936B}" dt="2025-01-14T06:50:05.015" v="377" actId="3626"/>
        <pc:sldMkLst>
          <pc:docMk/>
          <pc:sldMk cId="986675512" sldId="537"/>
        </pc:sldMkLst>
        <pc:spChg chg="mod">
          <ac:chgData name="nguyenloccuc@gmail.com" userId="868f8b8ec324f6ab" providerId="LiveId" clId="{22AB9BA0-4894-4DE6-B948-07AB4F90936B}" dt="2025-01-14T06:50:05.015" v="377" actId="3626"/>
          <ac:spMkLst>
            <pc:docMk/>
            <pc:sldMk cId="986675512" sldId="537"/>
            <ac:spMk id="2" creationId="{3E598291-1D68-FABA-344A-B50C6E706D1E}"/>
          </ac:spMkLst>
        </pc:spChg>
        <pc:spChg chg="mod">
          <ac:chgData name="nguyenloccuc@gmail.com" userId="868f8b8ec324f6ab" providerId="LiveId" clId="{22AB9BA0-4894-4DE6-B948-07AB4F90936B}" dt="2025-01-14T05:59:17.573" v="55"/>
          <ac:spMkLst>
            <pc:docMk/>
            <pc:sldMk cId="986675512" sldId="537"/>
            <ac:spMk id="22" creationId="{64255F93-C54D-732A-7827-50E1D412DA10}"/>
          </ac:spMkLst>
        </pc:spChg>
        <pc:spChg chg="mod">
          <ac:chgData name="nguyenloccuc@gmail.com" userId="868f8b8ec324f6ab" providerId="LiveId" clId="{22AB9BA0-4894-4DE6-B948-07AB4F90936B}" dt="2025-01-14T05:59:23.606" v="56"/>
          <ac:spMkLst>
            <pc:docMk/>
            <pc:sldMk cId="986675512" sldId="537"/>
            <ac:spMk id="25" creationId="{460B93A8-96C8-4151-3185-915CFDD629A9}"/>
          </ac:spMkLst>
        </pc:spChg>
        <pc:spChg chg="add mod">
          <ac:chgData name="nguyenloccuc@gmail.com" userId="868f8b8ec324f6ab" providerId="LiveId" clId="{22AB9BA0-4894-4DE6-B948-07AB4F90936B}" dt="2025-01-14T06:09:53.491" v="154" actId="164"/>
          <ac:spMkLst>
            <pc:docMk/>
            <pc:sldMk cId="986675512" sldId="537"/>
            <ac:spMk id="29" creationId="{8481B89B-593E-23B5-1D63-5BDBBA51EC68}"/>
          </ac:spMkLst>
        </pc:spChg>
        <pc:spChg chg="add mod">
          <ac:chgData name="nguyenloccuc@gmail.com" userId="868f8b8ec324f6ab" providerId="LiveId" clId="{22AB9BA0-4894-4DE6-B948-07AB4F90936B}" dt="2025-01-14T06:26:54.388" v="311"/>
          <ac:spMkLst>
            <pc:docMk/>
            <pc:sldMk cId="986675512" sldId="537"/>
            <ac:spMk id="30" creationId="{A0DC4459-B94A-55F0-C115-A880D992D372}"/>
          </ac:spMkLst>
        </pc:spChg>
        <pc:spChg chg="add mod">
          <ac:chgData name="nguyenloccuc@gmail.com" userId="868f8b8ec324f6ab" providerId="LiveId" clId="{22AB9BA0-4894-4DE6-B948-07AB4F90936B}" dt="2025-01-14T06:12:07.306" v="182" actId="164"/>
          <ac:spMkLst>
            <pc:docMk/>
            <pc:sldMk cId="986675512" sldId="537"/>
            <ac:spMk id="31" creationId="{B0AABBC4-9EC7-A6F1-5217-08D4F97FB6EF}"/>
          </ac:spMkLst>
        </pc:spChg>
        <pc:spChg chg="add mod">
          <ac:chgData name="nguyenloccuc@gmail.com" userId="868f8b8ec324f6ab" providerId="LiveId" clId="{22AB9BA0-4894-4DE6-B948-07AB4F90936B}" dt="2025-01-14T06:12:56.345" v="193" actId="164"/>
          <ac:spMkLst>
            <pc:docMk/>
            <pc:sldMk cId="986675512" sldId="537"/>
            <ac:spMk id="32" creationId="{3728AA05-9000-2D4A-D399-0DD9AA15FB87}"/>
          </ac:spMkLst>
        </pc:spChg>
        <pc:spChg chg="mod">
          <ac:chgData name="nguyenloccuc@gmail.com" userId="868f8b8ec324f6ab" providerId="LiveId" clId="{22AB9BA0-4894-4DE6-B948-07AB4F90936B}" dt="2025-01-14T06:26:46.121" v="310"/>
          <ac:spMkLst>
            <pc:docMk/>
            <pc:sldMk cId="986675512" sldId="537"/>
            <ac:spMk id="38" creationId="{218AE8AE-5924-5987-C4FB-2887B50F8463}"/>
          </ac:spMkLst>
        </pc:spChg>
        <pc:spChg chg="mod">
          <ac:chgData name="nguyenloccuc@gmail.com" userId="868f8b8ec324f6ab" providerId="LiveId" clId="{22AB9BA0-4894-4DE6-B948-07AB4F90936B}" dt="2025-01-14T06:11:21.712" v="165"/>
          <ac:spMkLst>
            <pc:docMk/>
            <pc:sldMk cId="986675512" sldId="537"/>
            <ac:spMk id="42" creationId="{FF4BB3CB-A21D-5BD2-E25F-D659B22D4D4C}"/>
          </ac:spMkLst>
        </pc:spChg>
        <pc:spChg chg="mod">
          <ac:chgData name="nguyenloccuc@gmail.com" userId="868f8b8ec324f6ab" providerId="LiveId" clId="{22AB9BA0-4894-4DE6-B948-07AB4F90936B}" dt="2025-01-14T06:27:02.024" v="312"/>
          <ac:spMkLst>
            <pc:docMk/>
            <pc:sldMk cId="986675512" sldId="537"/>
            <ac:spMk id="46" creationId="{20EE9758-8AEB-0991-4932-815D18441D82}"/>
          </ac:spMkLst>
        </pc:spChg>
        <pc:spChg chg="mod">
          <ac:chgData name="nguyenloccuc@gmail.com" userId="868f8b8ec324f6ab" providerId="LiveId" clId="{22AB9BA0-4894-4DE6-B948-07AB4F90936B}" dt="2025-01-14T06:27:09.633" v="313"/>
          <ac:spMkLst>
            <pc:docMk/>
            <pc:sldMk cId="986675512" sldId="537"/>
            <ac:spMk id="52" creationId="{1159385C-2C19-9DF5-E831-40284BCCB9AA}"/>
          </ac:spMkLst>
        </pc:spChg>
        <pc:grpChg chg="add mod">
          <ac:chgData name="nguyenloccuc@gmail.com" userId="868f8b8ec324f6ab" providerId="LiveId" clId="{22AB9BA0-4894-4DE6-B948-07AB4F90936B}" dt="2025-01-14T05:59:17.573" v="55"/>
          <ac:grpSpMkLst>
            <pc:docMk/>
            <pc:sldMk cId="986675512" sldId="537"/>
            <ac:grpSpMk id="20" creationId="{78C10AE4-3954-2940-6BE8-7226405C208E}"/>
          </ac:grpSpMkLst>
        </pc:grpChg>
        <pc:grpChg chg="add mod">
          <ac:chgData name="nguyenloccuc@gmail.com" userId="868f8b8ec324f6ab" providerId="LiveId" clId="{22AB9BA0-4894-4DE6-B948-07AB4F90936B}" dt="2025-01-14T05:59:23.606" v="56"/>
          <ac:grpSpMkLst>
            <pc:docMk/>
            <pc:sldMk cId="986675512" sldId="537"/>
            <ac:grpSpMk id="23" creationId="{E6EF06DD-B57F-4EC7-5210-23F14FE6F66E}"/>
          </ac:grpSpMkLst>
        </pc:grpChg>
        <pc:grpChg chg="mod">
          <ac:chgData name="nguyenloccuc@gmail.com" userId="868f8b8ec324f6ab" providerId="LiveId" clId="{22AB9BA0-4894-4DE6-B948-07AB4F90936B}" dt="2025-01-14T06:39:32.246" v="320" actId="1076"/>
          <ac:grpSpMkLst>
            <pc:docMk/>
            <pc:sldMk cId="986675512" sldId="537"/>
            <ac:grpSpMk id="34" creationId="{49E5CEA4-52C4-6CD3-CF92-FD456B9C967D}"/>
          </ac:grpSpMkLst>
        </pc:grpChg>
        <pc:grpChg chg="add del mod">
          <ac:chgData name="nguyenloccuc@gmail.com" userId="868f8b8ec324f6ab" providerId="LiveId" clId="{22AB9BA0-4894-4DE6-B948-07AB4F90936B}" dt="2025-01-14T06:43:59.032" v="332" actId="478"/>
          <ac:grpSpMkLst>
            <pc:docMk/>
            <pc:sldMk cId="986675512" sldId="537"/>
            <ac:grpSpMk id="35" creationId="{3C0D2CBB-64A4-B023-5FD0-8905171DFE37}"/>
          </ac:grpSpMkLst>
        </pc:grpChg>
        <pc:grpChg chg="add del mod">
          <ac:chgData name="nguyenloccuc@gmail.com" userId="868f8b8ec324f6ab" providerId="LiveId" clId="{22AB9BA0-4894-4DE6-B948-07AB4F90936B}" dt="2025-01-14T06:43:50.406" v="330" actId="478"/>
          <ac:grpSpMkLst>
            <pc:docMk/>
            <pc:sldMk cId="986675512" sldId="537"/>
            <ac:grpSpMk id="36" creationId="{0C8FC9C6-EAE7-8586-1E19-B983731FE000}"/>
          </ac:grpSpMkLst>
        </pc:grpChg>
        <pc:grpChg chg="add del mod">
          <ac:chgData name="nguyenloccuc@gmail.com" userId="868f8b8ec324f6ab" providerId="LiveId" clId="{22AB9BA0-4894-4DE6-B948-07AB4F90936B}" dt="2025-01-14T06:45:08.821" v="339" actId="478"/>
          <ac:grpSpMkLst>
            <pc:docMk/>
            <pc:sldMk cId="986675512" sldId="537"/>
            <ac:grpSpMk id="39" creationId="{18213687-C7B1-E6D3-1FF0-2C4A60C7E686}"/>
          </ac:grpSpMkLst>
        </pc:grpChg>
        <pc:grpChg chg="add mod">
          <ac:chgData name="nguyenloccuc@gmail.com" userId="868f8b8ec324f6ab" providerId="LiveId" clId="{22AB9BA0-4894-4DE6-B948-07AB4F90936B}" dt="2025-01-14T06:11:55.058" v="179" actId="1076"/>
          <ac:grpSpMkLst>
            <pc:docMk/>
            <pc:sldMk cId="986675512" sldId="537"/>
            <ac:grpSpMk id="40" creationId="{EA4C0209-BD98-5CA1-79A6-A63CD0EF3545}"/>
          </ac:grpSpMkLst>
        </pc:grpChg>
        <pc:grpChg chg="add del mod">
          <ac:chgData name="nguyenloccuc@gmail.com" userId="868f8b8ec324f6ab" providerId="LiveId" clId="{22AB9BA0-4894-4DE6-B948-07AB4F90936B}" dt="2025-01-14T06:46:33.929" v="356" actId="478"/>
          <ac:grpSpMkLst>
            <pc:docMk/>
            <pc:sldMk cId="986675512" sldId="537"/>
            <ac:grpSpMk id="43" creationId="{D3F3D462-D814-37CF-2169-3C8720E41091}"/>
          </ac:grpSpMkLst>
        </pc:grpChg>
        <pc:grpChg chg="add del mod">
          <ac:chgData name="nguyenloccuc@gmail.com" userId="868f8b8ec324f6ab" providerId="LiveId" clId="{22AB9BA0-4894-4DE6-B948-07AB4F90936B}" dt="2025-01-14T06:46:32.814" v="355" actId="478"/>
          <ac:grpSpMkLst>
            <pc:docMk/>
            <pc:sldMk cId="986675512" sldId="537"/>
            <ac:grpSpMk id="44" creationId="{DF0970AA-0703-BAFB-44FB-1170108E6E8F}"/>
          </ac:grpSpMkLst>
        </pc:grpChg>
        <pc:grpChg chg="add mod">
          <ac:chgData name="nguyenloccuc@gmail.com" userId="868f8b8ec324f6ab" providerId="LiveId" clId="{22AB9BA0-4894-4DE6-B948-07AB4F90936B}" dt="2025-01-14T06:12:52.461" v="192" actId="164"/>
          <ac:grpSpMkLst>
            <pc:docMk/>
            <pc:sldMk cId="986675512" sldId="537"/>
            <ac:grpSpMk id="47" creationId="{687A4420-1E35-AA70-6E33-60080A965909}"/>
          </ac:grpSpMkLst>
        </pc:grpChg>
        <pc:grpChg chg="add del mod">
          <ac:chgData name="nguyenloccuc@gmail.com" userId="868f8b8ec324f6ab" providerId="LiveId" clId="{22AB9BA0-4894-4DE6-B948-07AB4F90936B}" dt="2025-01-14T06:47:20.953" v="365" actId="478"/>
          <ac:grpSpMkLst>
            <pc:docMk/>
            <pc:sldMk cId="986675512" sldId="537"/>
            <ac:grpSpMk id="49" creationId="{E6348C26-046E-DBE4-1C7B-E7D1567C7821}"/>
          </ac:grpSpMkLst>
        </pc:grpChg>
        <pc:grpChg chg="add del mod">
          <ac:chgData name="nguyenloccuc@gmail.com" userId="868f8b8ec324f6ab" providerId="LiveId" clId="{22AB9BA0-4894-4DE6-B948-07AB4F90936B}" dt="2025-01-14T06:47:19.332" v="364" actId="478"/>
          <ac:grpSpMkLst>
            <pc:docMk/>
            <pc:sldMk cId="986675512" sldId="537"/>
            <ac:grpSpMk id="50" creationId="{F353423A-4510-645B-0ED9-BF6F5FD8951D}"/>
          </ac:grpSpMkLst>
        </pc:grpChg>
        <pc:picChg chg="del">
          <ac:chgData name="nguyenloccuc@gmail.com" userId="868f8b8ec324f6ab" providerId="LiveId" clId="{22AB9BA0-4894-4DE6-B948-07AB4F90936B}" dt="2025-01-14T05:53:16.707" v="17" actId="478"/>
          <ac:picMkLst>
            <pc:docMk/>
            <pc:sldMk cId="986675512" sldId="537"/>
            <ac:picMk id="5" creationId="{71A2F417-AA9F-96ED-87B1-52EA69950818}"/>
          </ac:picMkLst>
        </pc:picChg>
        <pc:picChg chg="del">
          <ac:chgData name="nguyenloccuc@gmail.com" userId="868f8b8ec324f6ab" providerId="LiveId" clId="{22AB9BA0-4894-4DE6-B948-07AB4F90936B}" dt="2025-01-14T05:53:12.195" v="12" actId="478"/>
          <ac:picMkLst>
            <pc:docMk/>
            <pc:sldMk cId="986675512" sldId="537"/>
            <ac:picMk id="6" creationId="{D0BD4DC6-5D47-59EA-B50C-E4748F6CE957}"/>
          </ac:picMkLst>
        </pc:picChg>
        <pc:picChg chg="del">
          <ac:chgData name="nguyenloccuc@gmail.com" userId="868f8b8ec324f6ab" providerId="LiveId" clId="{22AB9BA0-4894-4DE6-B948-07AB4F90936B}" dt="2025-01-14T05:53:15.466" v="16" actId="478"/>
          <ac:picMkLst>
            <pc:docMk/>
            <pc:sldMk cId="986675512" sldId="537"/>
            <ac:picMk id="7" creationId="{136FE2F3-0FE7-DEBA-0E15-DAFE08416261}"/>
          </ac:picMkLst>
        </pc:picChg>
        <pc:picChg chg="del">
          <ac:chgData name="nguyenloccuc@gmail.com" userId="868f8b8ec324f6ab" providerId="LiveId" clId="{22AB9BA0-4894-4DE6-B948-07AB4F90936B}" dt="2025-01-14T05:53:13.826" v="14" actId="478"/>
          <ac:picMkLst>
            <pc:docMk/>
            <pc:sldMk cId="986675512" sldId="537"/>
            <ac:picMk id="8" creationId="{DD7A4D22-EDD0-70D7-1AEE-BD7AB317388A}"/>
          </ac:picMkLst>
        </pc:picChg>
        <pc:picChg chg="del mod">
          <ac:chgData name="nguyenloccuc@gmail.com" userId="868f8b8ec324f6ab" providerId="LiveId" clId="{22AB9BA0-4894-4DE6-B948-07AB4F90936B}" dt="2025-01-14T05:53:10.174" v="10" actId="478"/>
          <ac:picMkLst>
            <pc:docMk/>
            <pc:sldMk cId="986675512" sldId="537"/>
            <ac:picMk id="9" creationId="{320DE9BD-CA6C-F7F6-3ABE-C95F41A9938B}"/>
          </ac:picMkLst>
        </pc:picChg>
        <pc:picChg chg="del">
          <ac:chgData name="nguyenloccuc@gmail.com" userId="868f8b8ec324f6ab" providerId="LiveId" clId="{22AB9BA0-4894-4DE6-B948-07AB4F90936B}" dt="2025-01-14T05:53:11.514" v="11" actId="478"/>
          <ac:picMkLst>
            <pc:docMk/>
            <pc:sldMk cId="986675512" sldId="537"/>
            <ac:picMk id="10" creationId="{87A3D76E-0A77-CA6A-E426-C0F8F6CC5C49}"/>
          </ac:picMkLst>
        </pc:picChg>
        <pc:picChg chg="del">
          <ac:chgData name="nguyenloccuc@gmail.com" userId="868f8b8ec324f6ab" providerId="LiveId" clId="{22AB9BA0-4894-4DE6-B948-07AB4F90936B}" dt="2025-01-14T05:53:14.751" v="15" actId="478"/>
          <ac:picMkLst>
            <pc:docMk/>
            <pc:sldMk cId="986675512" sldId="537"/>
            <ac:picMk id="11" creationId="{7F2952B1-DBC8-48D4-D57B-D8CE7F656ECC}"/>
          </ac:picMkLst>
        </pc:picChg>
        <pc:picChg chg="del">
          <ac:chgData name="nguyenloccuc@gmail.com" userId="868f8b8ec324f6ab" providerId="LiveId" clId="{22AB9BA0-4894-4DE6-B948-07AB4F90936B}" dt="2025-01-14T05:53:13.066" v="13" actId="478"/>
          <ac:picMkLst>
            <pc:docMk/>
            <pc:sldMk cId="986675512" sldId="537"/>
            <ac:picMk id="12" creationId="{FACF98CB-7C49-3FF0-548B-7DFF614C6C3B}"/>
          </ac:picMkLst>
        </pc:picChg>
        <pc:picChg chg="del mod">
          <ac:chgData name="nguyenloccuc@gmail.com" userId="868f8b8ec324f6ab" providerId="LiveId" clId="{22AB9BA0-4894-4DE6-B948-07AB4F90936B}" dt="2025-01-14T05:53:09.513" v="9" actId="478"/>
          <ac:picMkLst>
            <pc:docMk/>
            <pc:sldMk cId="986675512" sldId="537"/>
            <ac:picMk id="13" creationId="{7BEF4CFA-8489-7E76-3040-B8CBAFB44568}"/>
          </ac:picMkLst>
        </pc:picChg>
        <pc:picChg chg="add del">
          <ac:chgData name="nguyenloccuc@gmail.com" userId="868f8b8ec324f6ab" providerId="LiveId" clId="{22AB9BA0-4894-4DE6-B948-07AB4F90936B}" dt="2025-01-14T05:51:58.243" v="6" actId="478"/>
          <ac:picMkLst>
            <pc:docMk/>
            <pc:sldMk cId="986675512" sldId="537"/>
            <ac:picMk id="14" creationId="{CD00A8FA-1BB4-C06D-7F75-C62BA167C49A}"/>
          </ac:picMkLst>
        </pc:picChg>
        <pc:picChg chg="add del mod">
          <ac:chgData name="nguyenloccuc@gmail.com" userId="868f8b8ec324f6ab" providerId="LiveId" clId="{22AB9BA0-4894-4DE6-B948-07AB4F90936B}" dt="2025-01-14T05:51:57.524" v="5" actId="478"/>
          <ac:picMkLst>
            <pc:docMk/>
            <pc:sldMk cId="986675512" sldId="537"/>
            <ac:picMk id="15" creationId="{B396013B-C06C-A6BA-6037-B322C27B38B2}"/>
          </ac:picMkLst>
        </pc:picChg>
        <pc:picChg chg="add mod ord modCrop">
          <ac:chgData name="nguyenloccuc@gmail.com" userId="868f8b8ec324f6ab" providerId="LiveId" clId="{22AB9BA0-4894-4DE6-B948-07AB4F90936B}" dt="2025-01-14T06:03:46.856" v="106" actId="166"/>
          <ac:picMkLst>
            <pc:docMk/>
            <pc:sldMk cId="986675512" sldId="537"/>
            <ac:picMk id="16" creationId="{0027687F-B58D-9A5B-FA35-C110989AC9BE}"/>
          </ac:picMkLst>
        </pc:picChg>
        <pc:picChg chg="add mod ord modCrop">
          <ac:chgData name="nguyenloccuc@gmail.com" userId="868f8b8ec324f6ab" providerId="LiveId" clId="{22AB9BA0-4894-4DE6-B948-07AB4F90936B}" dt="2025-01-14T06:09:53.491" v="154" actId="164"/>
          <ac:picMkLst>
            <pc:docMk/>
            <pc:sldMk cId="986675512" sldId="537"/>
            <ac:picMk id="18" creationId="{965C2673-812B-9656-BFBF-A62FFF97ADDC}"/>
          </ac:picMkLst>
        </pc:picChg>
        <pc:picChg chg="add mod ord modCrop">
          <ac:chgData name="nguyenloccuc@gmail.com" userId="868f8b8ec324f6ab" providerId="LiveId" clId="{22AB9BA0-4894-4DE6-B948-07AB4F90936B}" dt="2025-01-14T06:26:08.415" v="306"/>
          <ac:picMkLst>
            <pc:docMk/>
            <pc:sldMk cId="986675512" sldId="537"/>
            <ac:picMk id="19" creationId="{33BC2C2B-F0BE-808E-8CF5-062BF1701D01}"/>
          </ac:picMkLst>
        </pc:picChg>
        <pc:picChg chg="mod">
          <ac:chgData name="nguyenloccuc@gmail.com" userId="868f8b8ec324f6ab" providerId="LiveId" clId="{22AB9BA0-4894-4DE6-B948-07AB4F90936B}" dt="2025-01-14T05:59:17.573" v="55"/>
          <ac:picMkLst>
            <pc:docMk/>
            <pc:sldMk cId="986675512" sldId="537"/>
            <ac:picMk id="21" creationId="{C4639D67-6735-0B93-ABC4-184DC7F528E7}"/>
          </ac:picMkLst>
        </pc:picChg>
        <pc:picChg chg="mod">
          <ac:chgData name="nguyenloccuc@gmail.com" userId="868f8b8ec324f6ab" providerId="LiveId" clId="{22AB9BA0-4894-4DE6-B948-07AB4F90936B}" dt="2025-01-14T05:59:23.606" v="56"/>
          <ac:picMkLst>
            <pc:docMk/>
            <pc:sldMk cId="986675512" sldId="537"/>
            <ac:picMk id="24" creationId="{94F43486-779B-9DD6-A101-8C9F214B156B}"/>
          </ac:picMkLst>
        </pc:picChg>
        <pc:picChg chg="add mod ord modCrop">
          <ac:chgData name="nguyenloccuc@gmail.com" userId="868f8b8ec324f6ab" providerId="LiveId" clId="{22AB9BA0-4894-4DE6-B948-07AB4F90936B}" dt="2025-01-14T06:12:56.345" v="193" actId="164"/>
          <ac:picMkLst>
            <pc:docMk/>
            <pc:sldMk cId="986675512" sldId="537"/>
            <ac:picMk id="27" creationId="{64910BAE-F7AC-4F6F-65DD-53AD21AF9128}"/>
          </ac:picMkLst>
        </pc:picChg>
        <pc:picChg chg="add mod ord modCrop">
          <ac:chgData name="nguyenloccuc@gmail.com" userId="868f8b8ec324f6ab" providerId="LiveId" clId="{22AB9BA0-4894-4DE6-B948-07AB4F90936B}" dt="2025-01-14T06:12:07.306" v="182" actId="164"/>
          <ac:picMkLst>
            <pc:docMk/>
            <pc:sldMk cId="986675512" sldId="537"/>
            <ac:picMk id="28" creationId="{F84B45BA-19CC-AF4C-23E9-8AD7CE324FA5}"/>
          </ac:picMkLst>
        </pc:picChg>
        <pc:picChg chg="mod">
          <ac:chgData name="nguyenloccuc@gmail.com" userId="868f8b8ec324f6ab" providerId="LiveId" clId="{22AB9BA0-4894-4DE6-B948-07AB4F90936B}" dt="2025-01-14T06:26:35.074" v="309"/>
          <ac:picMkLst>
            <pc:docMk/>
            <pc:sldMk cId="986675512" sldId="537"/>
            <ac:picMk id="37" creationId="{ADDD1352-C86B-C834-EB55-CC8A18B48FFC}"/>
          </ac:picMkLst>
        </pc:picChg>
        <pc:picChg chg="mod">
          <ac:chgData name="nguyenloccuc@gmail.com" userId="868f8b8ec324f6ab" providerId="LiveId" clId="{22AB9BA0-4894-4DE6-B948-07AB4F90936B}" dt="2025-01-14T06:11:21.712" v="165"/>
          <ac:picMkLst>
            <pc:docMk/>
            <pc:sldMk cId="986675512" sldId="537"/>
            <ac:picMk id="41" creationId="{19682FCC-E4F9-000A-67EE-8A4CD8CB7784}"/>
          </ac:picMkLst>
        </pc:picChg>
        <pc:picChg chg="mod">
          <ac:chgData name="nguyenloccuc@gmail.com" userId="868f8b8ec324f6ab" providerId="LiveId" clId="{22AB9BA0-4894-4DE6-B948-07AB4F90936B}" dt="2025-01-14T06:26:14.211" v="307"/>
          <ac:picMkLst>
            <pc:docMk/>
            <pc:sldMk cId="986675512" sldId="537"/>
            <ac:picMk id="45" creationId="{7C027FCC-6D3C-D04D-C555-5760E755EAF3}"/>
          </ac:picMkLst>
        </pc:picChg>
        <pc:picChg chg="add mod">
          <ac:chgData name="nguyenloccuc@gmail.com" userId="868f8b8ec324f6ab" providerId="LiveId" clId="{22AB9BA0-4894-4DE6-B948-07AB4F90936B}" dt="2025-01-14T06:12:48.907" v="190" actId="1076"/>
          <ac:picMkLst>
            <pc:docMk/>
            <pc:sldMk cId="986675512" sldId="537"/>
            <ac:picMk id="48" creationId="{F69D1512-B875-52C2-28D9-CC6CFA2C4824}"/>
          </ac:picMkLst>
        </pc:picChg>
        <pc:picChg chg="mod">
          <ac:chgData name="nguyenloccuc@gmail.com" userId="868f8b8ec324f6ab" providerId="LiveId" clId="{22AB9BA0-4894-4DE6-B948-07AB4F90936B}" dt="2025-01-14T06:24:32.396" v="303"/>
          <ac:picMkLst>
            <pc:docMk/>
            <pc:sldMk cId="986675512" sldId="537"/>
            <ac:picMk id="51" creationId="{BFBBC3A7-DA55-78EE-3179-2F82CD76D961}"/>
          </ac:picMkLst>
        </pc:picChg>
        <pc:picChg chg="add mod">
          <ac:chgData name="nguyenloccuc@gmail.com" userId="868f8b8ec324f6ab" providerId="LiveId" clId="{22AB9BA0-4894-4DE6-B948-07AB4F90936B}" dt="2025-01-14T06:44:05.120" v="333" actId="1076"/>
          <ac:picMkLst>
            <pc:docMk/>
            <pc:sldMk cId="986675512" sldId="537"/>
            <ac:picMk id="53" creationId="{9B8D6DDD-F956-93DF-6323-121383AF7D9F}"/>
          </ac:picMkLst>
        </pc:picChg>
        <pc:picChg chg="add mod">
          <ac:chgData name="nguyenloccuc@gmail.com" userId="868f8b8ec324f6ab" providerId="LiveId" clId="{22AB9BA0-4894-4DE6-B948-07AB4F90936B}" dt="2025-01-14T06:44:51.238" v="338"/>
          <ac:picMkLst>
            <pc:docMk/>
            <pc:sldMk cId="986675512" sldId="537"/>
            <ac:picMk id="54" creationId="{76FA4EE7-8F13-4044-0ACE-045C35CC81FA}"/>
          </ac:picMkLst>
        </pc:picChg>
        <pc:picChg chg="add mod">
          <ac:chgData name="nguyenloccuc@gmail.com" userId="868f8b8ec324f6ab" providerId="LiveId" clId="{22AB9BA0-4894-4DE6-B948-07AB4F90936B}" dt="2025-01-14T06:45:40.967" v="349" actId="1037"/>
          <ac:picMkLst>
            <pc:docMk/>
            <pc:sldMk cId="986675512" sldId="537"/>
            <ac:picMk id="55" creationId="{884C898A-89D8-AA0D-9CF2-8B49E8ED7D8C}"/>
          </ac:picMkLst>
        </pc:picChg>
        <pc:picChg chg="add mod">
          <ac:chgData name="nguyenloccuc@gmail.com" userId="868f8b8ec324f6ab" providerId="LiveId" clId="{22AB9BA0-4894-4DE6-B948-07AB4F90936B}" dt="2025-01-14T06:46:28.143" v="354"/>
          <ac:picMkLst>
            <pc:docMk/>
            <pc:sldMk cId="986675512" sldId="537"/>
            <ac:picMk id="56" creationId="{3D530643-D353-FA90-ADAC-1BF8903D4D4A}"/>
          </ac:picMkLst>
        </pc:picChg>
        <pc:picChg chg="add mod">
          <ac:chgData name="nguyenloccuc@gmail.com" userId="868f8b8ec324f6ab" providerId="LiveId" clId="{22AB9BA0-4894-4DE6-B948-07AB4F90936B}" dt="2025-01-14T06:46:44.139" v="358" actId="1076"/>
          <ac:picMkLst>
            <pc:docMk/>
            <pc:sldMk cId="986675512" sldId="537"/>
            <ac:picMk id="57" creationId="{E7ABA10E-20F7-525E-6572-AC96AC4D391F}"/>
          </ac:picMkLst>
        </pc:picChg>
        <pc:picChg chg="add mod">
          <ac:chgData name="nguyenloccuc@gmail.com" userId="868f8b8ec324f6ab" providerId="LiveId" clId="{22AB9BA0-4894-4DE6-B948-07AB4F90936B}" dt="2025-01-14T06:47:14.909" v="363"/>
          <ac:picMkLst>
            <pc:docMk/>
            <pc:sldMk cId="986675512" sldId="537"/>
            <ac:picMk id="58" creationId="{368196E5-287A-2E77-B53A-2645E40A057D}"/>
          </ac:picMkLst>
        </pc:picChg>
        <pc:picChg chg="add mod">
          <ac:chgData name="nguyenloccuc@gmail.com" userId="868f8b8ec324f6ab" providerId="LiveId" clId="{22AB9BA0-4894-4DE6-B948-07AB4F90936B}" dt="2025-01-14T06:47:33.465" v="368" actId="1076"/>
          <ac:picMkLst>
            <pc:docMk/>
            <pc:sldMk cId="986675512" sldId="537"/>
            <ac:picMk id="59" creationId="{5A04728E-5070-293D-5395-6C35166BC29F}"/>
          </ac:picMkLst>
        </pc:picChg>
        <pc:picChg chg="add mod">
          <ac:chgData name="nguyenloccuc@gmail.com" userId="868f8b8ec324f6ab" providerId="LiveId" clId="{22AB9BA0-4894-4DE6-B948-07AB4F90936B}" dt="2025-01-14T06:48:01.343" v="373"/>
          <ac:picMkLst>
            <pc:docMk/>
            <pc:sldMk cId="986675512" sldId="537"/>
            <ac:picMk id="60" creationId="{DC253AED-B21E-F7C6-A358-2D4304542D2F}"/>
          </ac:picMkLst>
        </pc:picChg>
      </pc:sldChg>
      <pc:sldChg chg="addSp delSp modSp mod delAnim modAnim">
        <pc:chgData name="nguyenloccuc@gmail.com" userId="868f8b8ec324f6ab" providerId="LiveId" clId="{22AB9BA0-4894-4DE6-B948-07AB4F90936B}" dt="2025-01-14T06:23:15.806" v="293"/>
        <pc:sldMkLst>
          <pc:docMk/>
          <pc:sldMk cId="3963832984" sldId="548"/>
        </pc:sldMkLst>
        <pc:spChg chg="add mod">
          <ac:chgData name="nguyenloccuc@gmail.com" userId="868f8b8ec324f6ab" providerId="LiveId" clId="{22AB9BA0-4894-4DE6-B948-07AB4F90936B}" dt="2025-01-14T06:15:52.959" v="227" actId="122"/>
          <ac:spMkLst>
            <pc:docMk/>
            <pc:sldMk cId="3963832984" sldId="548"/>
            <ac:spMk id="12" creationId="{EF7A88B5-2323-9A29-14D3-96D335F97B9A}"/>
          </ac:spMkLst>
        </pc:spChg>
        <pc:spChg chg="add mod">
          <ac:chgData name="nguyenloccuc@gmail.com" userId="868f8b8ec324f6ab" providerId="LiveId" clId="{22AB9BA0-4894-4DE6-B948-07AB4F90936B}" dt="2025-01-14T06:23:11.759" v="292" actId="1582"/>
          <ac:spMkLst>
            <pc:docMk/>
            <pc:sldMk cId="3963832984" sldId="548"/>
            <ac:spMk id="13" creationId="{E9F9F4F0-CDF7-BC9E-A0F8-0C2E622EC5A6}"/>
          </ac:spMkLst>
        </pc:spChg>
        <pc:spChg chg="del">
          <ac:chgData name="nguyenloccuc@gmail.com" userId="868f8b8ec324f6ab" providerId="LiveId" clId="{22AB9BA0-4894-4DE6-B948-07AB4F90936B}" dt="2025-01-14T06:13:52.410" v="198" actId="478"/>
          <ac:spMkLst>
            <pc:docMk/>
            <pc:sldMk cId="3963832984" sldId="548"/>
            <ac:spMk id="14" creationId="{363C0CD6-8E68-B38C-D6FB-F0BE62D302BD}"/>
          </ac:spMkLst>
        </pc:spChg>
        <pc:spChg chg="del">
          <ac:chgData name="nguyenloccuc@gmail.com" userId="868f8b8ec324f6ab" providerId="LiveId" clId="{22AB9BA0-4894-4DE6-B948-07AB4F90936B}" dt="2025-01-14T06:13:52.410" v="198" actId="478"/>
          <ac:spMkLst>
            <pc:docMk/>
            <pc:sldMk cId="3963832984" sldId="548"/>
            <ac:spMk id="17" creationId="{95E0D5B2-5401-D786-6691-3DD878030B73}"/>
          </ac:spMkLst>
        </pc:spChg>
        <pc:spChg chg="del">
          <ac:chgData name="nguyenloccuc@gmail.com" userId="868f8b8ec324f6ab" providerId="LiveId" clId="{22AB9BA0-4894-4DE6-B948-07AB4F90936B}" dt="2025-01-14T06:13:52.410" v="198" actId="478"/>
          <ac:spMkLst>
            <pc:docMk/>
            <pc:sldMk cId="3963832984" sldId="548"/>
            <ac:spMk id="19" creationId="{AEE3F86C-BE6E-DE65-5A23-51956BCD431C}"/>
          </ac:spMkLst>
        </pc:spChg>
        <pc:picChg chg="del">
          <ac:chgData name="nguyenloccuc@gmail.com" userId="868f8b8ec324f6ab" providerId="LiveId" clId="{22AB9BA0-4894-4DE6-B948-07AB4F90936B}" dt="2025-01-14T06:13:49.186" v="197" actId="478"/>
          <ac:picMkLst>
            <pc:docMk/>
            <pc:sldMk cId="3963832984" sldId="548"/>
            <ac:picMk id="10" creationId="{50773646-9903-AFF9-EA51-30256D149535}"/>
          </ac:picMkLst>
        </pc:picChg>
        <pc:picChg chg="mod">
          <ac:chgData name="nguyenloccuc@gmail.com" userId="868f8b8ec324f6ab" providerId="LiveId" clId="{22AB9BA0-4894-4DE6-B948-07AB4F90936B}" dt="2025-01-14T06:15:52.152" v="226" actId="1076"/>
          <ac:picMkLst>
            <pc:docMk/>
            <pc:sldMk cId="3963832984" sldId="548"/>
            <ac:picMk id="34818" creationId="{63409541-F39A-AE1F-00A0-8E35D7C39A9C}"/>
          </ac:picMkLst>
        </pc:picChg>
      </pc:sldChg>
      <pc:sldChg chg="addSp delSp modSp mod delAnim modAnim">
        <pc:chgData name="nguyenloccuc@gmail.com" userId="868f8b8ec324f6ab" providerId="LiveId" clId="{22AB9BA0-4894-4DE6-B948-07AB4F90936B}" dt="2025-01-14T06:23:26.736" v="295" actId="1076"/>
        <pc:sldMkLst>
          <pc:docMk/>
          <pc:sldMk cId="1867816875" sldId="549"/>
        </pc:sldMkLst>
        <pc:spChg chg="add mod">
          <ac:chgData name="nguyenloccuc@gmail.com" userId="868f8b8ec324f6ab" providerId="LiveId" clId="{22AB9BA0-4894-4DE6-B948-07AB4F90936B}" dt="2025-01-14T06:15:42.585" v="222" actId="20577"/>
          <ac:spMkLst>
            <pc:docMk/>
            <pc:sldMk cId="1867816875" sldId="549"/>
            <ac:spMk id="12" creationId="{1AB1AFEE-5C2E-BB2C-07F1-0BEACD8BEE9C}"/>
          </ac:spMkLst>
        </pc:spChg>
        <pc:spChg chg="add mod">
          <ac:chgData name="nguyenloccuc@gmail.com" userId="868f8b8ec324f6ab" providerId="LiveId" clId="{22AB9BA0-4894-4DE6-B948-07AB4F90936B}" dt="2025-01-14T06:23:26.736" v="295" actId="1076"/>
          <ac:spMkLst>
            <pc:docMk/>
            <pc:sldMk cId="1867816875" sldId="549"/>
            <ac:spMk id="14" creationId="{F55CF4C2-0CBA-EB02-3656-ED0DA357BA98}"/>
          </ac:spMkLst>
        </pc:spChg>
        <pc:spChg chg="del">
          <ac:chgData name="nguyenloccuc@gmail.com" userId="868f8b8ec324f6ab" providerId="LiveId" clId="{22AB9BA0-4894-4DE6-B948-07AB4F90936B}" dt="2025-01-14T06:14:57.440" v="211" actId="478"/>
          <ac:spMkLst>
            <pc:docMk/>
            <pc:sldMk cId="1867816875" sldId="549"/>
            <ac:spMk id="34" creationId="{7605DACE-282D-36AB-64E6-323F6B77A946}"/>
          </ac:spMkLst>
        </pc:spChg>
        <pc:spChg chg="del">
          <ac:chgData name="nguyenloccuc@gmail.com" userId="868f8b8ec324f6ab" providerId="LiveId" clId="{22AB9BA0-4894-4DE6-B948-07AB4F90936B}" dt="2025-01-14T06:14:57.440" v="211" actId="478"/>
          <ac:spMkLst>
            <pc:docMk/>
            <pc:sldMk cId="1867816875" sldId="549"/>
            <ac:spMk id="35" creationId="{4EF5C689-1965-A6F1-7BA3-538C50E148B8}"/>
          </ac:spMkLst>
        </pc:spChg>
        <pc:spChg chg="del">
          <ac:chgData name="nguyenloccuc@gmail.com" userId="868f8b8ec324f6ab" providerId="LiveId" clId="{22AB9BA0-4894-4DE6-B948-07AB4F90936B}" dt="2025-01-14T06:14:57.440" v="211" actId="478"/>
          <ac:spMkLst>
            <pc:docMk/>
            <pc:sldMk cId="1867816875" sldId="549"/>
            <ac:spMk id="36" creationId="{DB64B0B0-5F53-A902-F8A5-E1B7C34B03CB}"/>
          </ac:spMkLst>
        </pc:spChg>
        <pc:picChg chg="add mod">
          <ac:chgData name="nguyenloccuc@gmail.com" userId="868f8b8ec324f6ab" providerId="LiveId" clId="{22AB9BA0-4894-4DE6-B948-07AB4F90936B}" dt="2025-01-14T06:16:34.272" v="233" actId="1440"/>
          <ac:picMkLst>
            <pc:docMk/>
            <pc:sldMk cId="1867816875" sldId="549"/>
            <ac:picMk id="13" creationId="{FB456503-22FD-4FF5-8738-E42070478DB9}"/>
          </ac:picMkLst>
        </pc:picChg>
        <pc:picChg chg="del">
          <ac:chgData name="nguyenloccuc@gmail.com" userId="868f8b8ec324f6ab" providerId="LiveId" clId="{22AB9BA0-4894-4DE6-B948-07AB4F90936B}" dt="2025-01-14T06:14:55.391" v="210" actId="478"/>
          <ac:picMkLst>
            <pc:docMk/>
            <pc:sldMk cId="1867816875" sldId="549"/>
            <ac:picMk id="33" creationId="{B2AD292C-2F0C-1225-694A-328402DE6D2C}"/>
          </ac:picMkLst>
        </pc:picChg>
      </pc:sldChg>
      <pc:sldChg chg="addSp delSp modSp mod delAnim modAnim">
        <pc:chgData name="nguyenloccuc@gmail.com" userId="868f8b8ec324f6ab" providerId="LiveId" clId="{22AB9BA0-4894-4DE6-B948-07AB4F90936B}" dt="2025-01-14T06:23:32.751" v="297" actId="1076"/>
        <pc:sldMkLst>
          <pc:docMk/>
          <pc:sldMk cId="3605470205" sldId="550"/>
        </pc:sldMkLst>
        <pc:spChg chg="add mod">
          <ac:chgData name="nguyenloccuc@gmail.com" userId="868f8b8ec324f6ab" providerId="LiveId" clId="{22AB9BA0-4894-4DE6-B948-07AB4F90936B}" dt="2025-01-14T06:18:04.933" v="253" actId="123"/>
          <ac:spMkLst>
            <pc:docMk/>
            <pc:sldMk cId="3605470205" sldId="550"/>
            <ac:spMk id="12" creationId="{52A640F0-BFCF-7CBD-882A-0F27D099E8A7}"/>
          </ac:spMkLst>
        </pc:spChg>
        <pc:spChg chg="add mod">
          <ac:chgData name="nguyenloccuc@gmail.com" userId="868f8b8ec324f6ab" providerId="LiveId" clId="{22AB9BA0-4894-4DE6-B948-07AB4F90936B}" dt="2025-01-14T06:23:32.751" v="297" actId="1076"/>
          <ac:spMkLst>
            <pc:docMk/>
            <pc:sldMk cId="3605470205" sldId="550"/>
            <ac:spMk id="14" creationId="{D611AE3E-0947-80B9-F2E9-5828678684DF}"/>
          </ac:spMkLst>
        </pc:spChg>
        <pc:spChg chg="del">
          <ac:chgData name="nguyenloccuc@gmail.com" userId="868f8b8ec324f6ab" providerId="LiveId" clId="{22AB9BA0-4894-4DE6-B948-07AB4F90936B}" dt="2025-01-14T06:16:40.911" v="234" actId="478"/>
          <ac:spMkLst>
            <pc:docMk/>
            <pc:sldMk cId="3605470205" sldId="550"/>
            <ac:spMk id="33" creationId="{7D34A8A2-F72D-3FEF-382F-67A28E234C8D}"/>
          </ac:spMkLst>
        </pc:spChg>
        <pc:spChg chg="del">
          <ac:chgData name="nguyenloccuc@gmail.com" userId="868f8b8ec324f6ab" providerId="LiveId" clId="{22AB9BA0-4894-4DE6-B948-07AB4F90936B}" dt="2025-01-14T06:16:40.911" v="234" actId="478"/>
          <ac:spMkLst>
            <pc:docMk/>
            <pc:sldMk cId="3605470205" sldId="550"/>
            <ac:spMk id="34" creationId="{1CCFC1AE-4094-526D-33FC-0465799878F6}"/>
          </ac:spMkLst>
        </pc:spChg>
        <pc:spChg chg="del">
          <ac:chgData name="nguyenloccuc@gmail.com" userId="868f8b8ec324f6ab" providerId="LiveId" clId="{22AB9BA0-4894-4DE6-B948-07AB4F90936B}" dt="2025-01-14T06:16:40.911" v="234" actId="478"/>
          <ac:spMkLst>
            <pc:docMk/>
            <pc:sldMk cId="3605470205" sldId="550"/>
            <ac:spMk id="35" creationId="{17FAF65C-E146-F1BD-FCC9-6CE50A9D0D38}"/>
          </ac:spMkLst>
        </pc:spChg>
        <pc:picChg chg="add mod modCrop">
          <ac:chgData name="nguyenloccuc@gmail.com" userId="868f8b8ec324f6ab" providerId="LiveId" clId="{22AB9BA0-4894-4DE6-B948-07AB4F90936B}" dt="2025-01-14T06:18:54.242" v="266" actId="1440"/>
          <ac:picMkLst>
            <pc:docMk/>
            <pc:sldMk cId="3605470205" sldId="550"/>
            <ac:picMk id="13" creationId="{FE018C71-6BD3-47E2-8C1D-FF82E2BFFF32}"/>
          </ac:picMkLst>
        </pc:picChg>
        <pc:picChg chg="del">
          <ac:chgData name="nguyenloccuc@gmail.com" userId="868f8b8ec324f6ab" providerId="LiveId" clId="{22AB9BA0-4894-4DE6-B948-07AB4F90936B}" dt="2025-01-14T06:16:41.667" v="235" actId="478"/>
          <ac:picMkLst>
            <pc:docMk/>
            <pc:sldMk cId="3605470205" sldId="550"/>
            <ac:picMk id="32" creationId="{7B9585F3-6BD6-8D93-D14E-9FF1360BA74C}"/>
          </ac:picMkLst>
        </pc:picChg>
      </pc:sldChg>
      <pc:sldChg chg="addSp delSp modSp mod delAnim modAnim">
        <pc:chgData name="nguyenloccuc@gmail.com" userId="868f8b8ec324f6ab" providerId="LiveId" clId="{22AB9BA0-4894-4DE6-B948-07AB4F90936B}" dt="2025-01-14T06:23:38.859" v="299" actId="1076"/>
        <pc:sldMkLst>
          <pc:docMk/>
          <pc:sldMk cId="682018913" sldId="551"/>
        </pc:sldMkLst>
        <pc:spChg chg="add mod">
          <ac:chgData name="nguyenloccuc@gmail.com" userId="868f8b8ec324f6ab" providerId="LiveId" clId="{22AB9BA0-4894-4DE6-B948-07AB4F90936B}" dt="2025-01-14T06:20:08.940" v="287" actId="14100"/>
          <ac:spMkLst>
            <pc:docMk/>
            <pc:sldMk cId="682018913" sldId="551"/>
            <ac:spMk id="3" creationId="{F3531772-AEC7-E69D-06FF-ED9127DB156C}"/>
          </ac:spMkLst>
        </pc:spChg>
        <pc:spChg chg="add mod">
          <ac:chgData name="nguyenloccuc@gmail.com" userId="868f8b8ec324f6ab" providerId="LiveId" clId="{22AB9BA0-4894-4DE6-B948-07AB4F90936B}" dt="2025-01-14T06:23:38.859" v="299" actId="1076"/>
          <ac:spMkLst>
            <pc:docMk/>
            <pc:sldMk cId="682018913" sldId="551"/>
            <ac:spMk id="12" creationId="{8364CCD5-D895-5143-7C1E-3D1122200C2D}"/>
          </ac:spMkLst>
        </pc:spChg>
        <pc:spChg chg="del">
          <ac:chgData name="nguyenloccuc@gmail.com" userId="868f8b8ec324f6ab" providerId="LiveId" clId="{22AB9BA0-4894-4DE6-B948-07AB4F90936B}" dt="2025-01-14T06:19:01.479" v="267" actId="478"/>
          <ac:spMkLst>
            <pc:docMk/>
            <pc:sldMk cId="682018913" sldId="551"/>
            <ac:spMk id="33" creationId="{10EEF95E-2921-84AE-62C1-779C8A648838}"/>
          </ac:spMkLst>
        </pc:spChg>
        <pc:spChg chg="del">
          <ac:chgData name="nguyenloccuc@gmail.com" userId="868f8b8ec324f6ab" providerId="LiveId" clId="{22AB9BA0-4894-4DE6-B948-07AB4F90936B}" dt="2025-01-14T06:19:01.479" v="267" actId="478"/>
          <ac:spMkLst>
            <pc:docMk/>
            <pc:sldMk cId="682018913" sldId="551"/>
            <ac:spMk id="34" creationId="{C932989C-12AB-4310-A8C0-D534CA478D70}"/>
          </ac:spMkLst>
        </pc:spChg>
        <pc:spChg chg="del">
          <ac:chgData name="nguyenloccuc@gmail.com" userId="868f8b8ec324f6ab" providerId="LiveId" clId="{22AB9BA0-4894-4DE6-B948-07AB4F90936B}" dt="2025-01-14T06:19:01.479" v="267" actId="478"/>
          <ac:spMkLst>
            <pc:docMk/>
            <pc:sldMk cId="682018913" sldId="551"/>
            <ac:spMk id="35" creationId="{ADC7F6F2-EA0D-DCD6-2840-7D3C6EBC3927}"/>
          </ac:spMkLst>
        </pc:spChg>
        <pc:picChg chg="add mod">
          <ac:chgData name="nguyenloccuc@gmail.com" userId="868f8b8ec324f6ab" providerId="LiveId" clId="{22AB9BA0-4894-4DE6-B948-07AB4F90936B}" dt="2025-01-14T06:20:00.619" v="285" actId="1440"/>
          <ac:picMkLst>
            <pc:docMk/>
            <pc:sldMk cId="682018913" sldId="551"/>
            <ac:picMk id="11" creationId="{4734EE6C-4E68-4956-AF83-7CD702476489}"/>
          </ac:picMkLst>
        </pc:picChg>
        <pc:picChg chg="del">
          <ac:chgData name="nguyenloccuc@gmail.com" userId="868f8b8ec324f6ab" providerId="LiveId" clId="{22AB9BA0-4894-4DE6-B948-07AB4F90936B}" dt="2025-01-14T06:19:01.479" v="267" actId="478"/>
          <ac:picMkLst>
            <pc:docMk/>
            <pc:sldMk cId="682018913" sldId="551"/>
            <ac:picMk id="32" creationId="{DEA06D86-4C08-BC5A-00CE-8E38366E4917}"/>
          </ac:picMkLst>
        </pc:picChg>
      </pc:sldChg>
      <pc:sldChg chg="del">
        <pc:chgData name="nguyenloccuc@gmail.com" userId="868f8b8ec324f6ab" providerId="LiveId" clId="{22AB9BA0-4894-4DE6-B948-07AB4F90936B}" dt="2025-01-14T06:20:14.625" v="288" actId="47"/>
        <pc:sldMkLst>
          <pc:docMk/>
          <pc:sldMk cId="2732018568" sldId="552"/>
        </pc:sldMkLst>
      </pc:sldChg>
      <pc:sldChg chg="delSp modSp del mod delAnim">
        <pc:chgData name="nguyenloccuc@gmail.com" userId="868f8b8ec324f6ab" providerId="LiveId" clId="{22AB9BA0-4894-4DE6-B948-07AB4F90936B}" dt="2025-01-14T05:54:24.246" v="29" actId="47"/>
        <pc:sldMkLst>
          <pc:docMk/>
          <pc:sldMk cId="1163062068" sldId="553"/>
        </pc:sldMkLst>
        <pc:picChg chg="del mod">
          <ac:chgData name="nguyenloccuc@gmail.com" userId="868f8b8ec324f6ab" providerId="LiveId" clId="{22AB9BA0-4894-4DE6-B948-07AB4F90936B}" dt="2025-01-14T05:54:22.252" v="28" actId="478"/>
          <ac:picMkLst>
            <pc:docMk/>
            <pc:sldMk cId="1163062068" sldId="553"/>
            <ac:picMk id="4" creationId="{D006E5E9-225C-1EA1-D8D3-911FE29C8E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818FF-B415-433C-B948-8B02ACC6E3A6}"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DA18E-331D-4E08-A4DD-EA18B7408FFE}" type="slidenum">
              <a:rPr lang="en-US" smtClean="0"/>
              <a:t>‹#›</a:t>
            </a:fld>
            <a:endParaRPr lang="en-US"/>
          </a:p>
        </p:txBody>
      </p:sp>
    </p:spTree>
    <p:extLst>
      <p:ext uri="{BB962C8B-B14F-4D97-AF65-F5344CB8AC3E}">
        <p14:creationId xmlns:p14="http://schemas.microsoft.com/office/powerpoint/2010/main" val="138126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991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960CF-5873-3BC4-650E-AFF8939230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F9CAC9-7984-FF28-B121-78695E052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1225B9-6231-D176-F152-ED2457E97D65}"/>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538468A0-FAE9-15C4-516E-1F8DBCE14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BB64F-0B11-2158-2F3E-74E52E33BF57}"/>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143520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83BD-31AF-2B1C-E843-06ADB312A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3A52AC-F46C-EC7C-9CF2-FBED6D7646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A99A4-33D9-837C-F7FB-FDC4926D60DA}"/>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7D0B52D3-1261-6F3F-0F6B-74E723BD5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AE674-CBA6-8E49-6CEE-22E6E6E281C6}"/>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2794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6326C9-4FF6-4A21-13BC-E0D13824DF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1DBE4-B384-0F99-2DAC-765070DDD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6F2FA-FC61-CD03-89A0-068A9B70E511}"/>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47493D83-1171-504B-26BD-EE970C632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6D2DA-A280-5AB7-204D-586FF62DAD3C}"/>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349618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DF85-315D-5AC0-96C3-BE7DC5D92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E3222-99F8-7C03-8B42-7EF9C5107D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E939F-D461-FFED-EA28-CDE9DC80ED83}"/>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66902B96-7196-6140-C1D5-E8EC41FBC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07F1E-0698-DC2A-E0AE-41F39817B943}"/>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375432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08D2-6AF2-8FF3-AD94-BE07D94C4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D994D-E2CD-AABF-A5C1-67F541C25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AE6DEB-CCF3-1A0A-1389-135C781AE664}"/>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4E2A47AB-0C45-CCAB-E789-EE121C56E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08A5C-106A-CCBE-7297-C6EDE58B7A4C}"/>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12660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8971-1935-BC66-6D65-A69819E58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0B4C5-2D93-5426-16E5-F07543851F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907BB5-8E7D-A20F-533C-FDA8E287BD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E95B0-9387-570F-A575-13D069B22E71}"/>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6" name="Footer Placeholder 5">
            <a:extLst>
              <a:ext uri="{FF2B5EF4-FFF2-40B4-BE49-F238E27FC236}">
                <a16:creationId xmlns:a16="http://schemas.microsoft.com/office/drawing/2014/main" id="{C2E4DB54-64A4-B4F0-7259-BFB50EA61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18C5A-95F6-E056-7155-782541363F2D}"/>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250234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FA66-BD43-5CC5-91BA-7707A9AFE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0AA0E6-D3E3-2D40-B323-5854E4925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611EBD-E526-2128-86DA-CEAA8DBD6F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101D4D-E196-8DCC-98D4-08FBF1BB56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A3FDD-FAF5-1974-24FC-4F1BF9CFA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28CAC-1EE2-3F0B-EBDB-7DD048C11DED}"/>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8" name="Footer Placeholder 7">
            <a:extLst>
              <a:ext uri="{FF2B5EF4-FFF2-40B4-BE49-F238E27FC236}">
                <a16:creationId xmlns:a16="http://schemas.microsoft.com/office/drawing/2014/main" id="{12BF189B-8719-CA9E-EBD3-361D3D025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8FE52-7BA0-A576-6696-5982D6B04580}"/>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252965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78EB9-7C1D-3CF0-B916-19177E388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83F07-22D4-2DEF-565C-3C3BB2226E65}"/>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4" name="Footer Placeholder 3">
            <a:extLst>
              <a:ext uri="{FF2B5EF4-FFF2-40B4-BE49-F238E27FC236}">
                <a16:creationId xmlns:a16="http://schemas.microsoft.com/office/drawing/2014/main" id="{C335EDE4-98F8-5614-CFC5-FD0332828E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B77C2-759D-9041-EBBA-811A0D75BF8C}"/>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337700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E6C33-82C6-1B39-78E8-69A2E72A2CE0}"/>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3" name="Footer Placeholder 2">
            <a:extLst>
              <a:ext uri="{FF2B5EF4-FFF2-40B4-BE49-F238E27FC236}">
                <a16:creationId xmlns:a16="http://schemas.microsoft.com/office/drawing/2014/main" id="{9439D932-96A1-3BF1-D99D-5EE84954D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8C2E93-8431-2926-722A-A53AA154D7C0}"/>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156361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5412-6C05-F287-9773-C51BCB357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C7B1C-61F5-F5F1-3F4C-3EE3C2B29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08CC72-2C74-CF6B-743F-22E28AD26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B2251-1420-E528-0471-020BDC868460}"/>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6" name="Footer Placeholder 5">
            <a:extLst>
              <a:ext uri="{FF2B5EF4-FFF2-40B4-BE49-F238E27FC236}">
                <a16:creationId xmlns:a16="http://schemas.microsoft.com/office/drawing/2014/main" id="{4FDD75BC-1395-6785-74EA-C020EFC12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33BF48-9FFE-161E-2FC9-0E880632A649}"/>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47133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BA28-66DA-7CB0-02AE-C2B44BCC6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F9528A-B162-0E57-783A-5C0A25207B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A43A64-C144-50F1-0933-579566A62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355D-1852-3236-F8E2-D74B25097FDF}"/>
              </a:ext>
            </a:extLst>
          </p:cNvPr>
          <p:cNvSpPr>
            <a:spLocks noGrp="1"/>
          </p:cNvSpPr>
          <p:nvPr>
            <p:ph type="dt" sz="half" idx="10"/>
          </p:nvPr>
        </p:nvSpPr>
        <p:spPr/>
        <p:txBody>
          <a:bodyPr/>
          <a:lstStyle/>
          <a:p>
            <a:fld id="{FDEF84A1-73F9-481F-A4B1-2DC5D25ED8B0}" type="datetimeFigureOut">
              <a:rPr lang="en-US" smtClean="0"/>
              <a:t>2/11/2025</a:t>
            </a:fld>
            <a:endParaRPr lang="en-US"/>
          </a:p>
        </p:txBody>
      </p:sp>
      <p:sp>
        <p:nvSpPr>
          <p:cNvPr id="6" name="Footer Placeholder 5">
            <a:extLst>
              <a:ext uri="{FF2B5EF4-FFF2-40B4-BE49-F238E27FC236}">
                <a16:creationId xmlns:a16="http://schemas.microsoft.com/office/drawing/2014/main" id="{073587F4-0D13-137F-E310-1FEE8C124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7D99D-B281-B3E3-4CF5-C445BC276838}"/>
              </a:ext>
            </a:extLst>
          </p:cNvPr>
          <p:cNvSpPr>
            <a:spLocks noGrp="1"/>
          </p:cNvSpPr>
          <p:nvPr>
            <p:ph type="sldNum" sz="quarter" idx="12"/>
          </p:nvPr>
        </p:nvSpPr>
        <p:spPr/>
        <p:txBody>
          <a:bodyPr/>
          <a:lstStyle/>
          <a:p>
            <a:fld id="{EDE83E02-6F79-4AEA-8C2E-73E6518E3676}" type="slidenum">
              <a:rPr lang="en-US" smtClean="0"/>
              <a:t>‹#›</a:t>
            </a:fld>
            <a:endParaRPr lang="en-US"/>
          </a:p>
        </p:txBody>
      </p:sp>
    </p:spTree>
    <p:extLst>
      <p:ext uri="{BB962C8B-B14F-4D97-AF65-F5344CB8AC3E}">
        <p14:creationId xmlns:p14="http://schemas.microsoft.com/office/powerpoint/2010/main" val="259121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6B315-B56F-B965-80FF-8A6178B4A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175EB-143D-526F-3E66-095198401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02C83-DE09-7111-C89D-EFCAE57B4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F84A1-73F9-481F-A4B1-2DC5D25ED8B0}" type="datetimeFigureOut">
              <a:rPr lang="en-US" smtClean="0"/>
              <a:t>2/11/2025</a:t>
            </a:fld>
            <a:endParaRPr lang="en-US"/>
          </a:p>
        </p:txBody>
      </p:sp>
      <p:sp>
        <p:nvSpPr>
          <p:cNvPr id="5" name="Footer Placeholder 4">
            <a:extLst>
              <a:ext uri="{FF2B5EF4-FFF2-40B4-BE49-F238E27FC236}">
                <a16:creationId xmlns:a16="http://schemas.microsoft.com/office/drawing/2014/main" id="{A7FEEECB-582D-F63A-09C3-1AD49552A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45D07A-9720-B2F1-8687-559DA6A79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83E02-6F79-4AEA-8C2E-73E6518E3676}" type="slidenum">
              <a:rPr lang="en-US" smtClean="0"/>
              <a:t>‹#›</a:t>
            </a:fld>
            <a:endParaRPr lang="en-US"/>
          </a:p>
        </p:txBody>
      </p:sp>
    </p:spTree>
    <p:extLst>
      <p:ext uri="{BB962C8B-B14F-4D97-AF65-F5344CB8AC3E}">
        <p14:creationId xmlns:p14="http://schemas.microsoft.com/office/powerpoint/2010/main" val="162724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slide" Target="slide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FBBEC2-98A8-60BE-AA27-D57E2BA185D9}"/>
              </a:ext>
            </a:extLst>
          </p:cNvPr>
          <p:cNvPicPr>
            <a:picLocks noChangeAspect="1"/>
          </p:cNvPicPr>
          <p:nvPr/>
        </p:nvPicPr>
        <p:blipFill rotWithShape="1">
          <a:blip r:embed="rId2"/>
          <a:srcRect t="3922" b="6928"/>
          <a:stretch/>
        </p:blipFill>
        <p:spPr>
          <a:xfrm>
            <a:off x="0" y="0"/>
            <a:ext cx="12192000" cy="6858000"/>
          </a:xfrm>
          <a:prstGeom prst="rect">
            <a:avLst/>
          </a:prstGeom>
        </p:spPr>
      </p:pic>
      <p:sp>
        <p:nvSpPr>
          <p:cNvPr id="2" name="Rectangle 1">
            <a:hlinkClick r:id="rId3" action="ppaction://hlinksldjump"/>
            <a:extLst>
              <a:ext uri="{FF2B5EF4-FFF2-40B4-BE49-F238E27FC236}">
                <a16:creationId xmlns:a16="http://schemas.microsoft.com/office/drawing/2014/main" id="{F8B21D89-58FA-B147-265A-67E92D24F62B}"/>
              </a:ext>
            </a:extLst>
          </p:cNvPr>
          <p:cNvSpPr/>
          <p:nvPr/>
        </p:nvSpPr>
        <p:spPr>
          <a:xfrm>
            <a:off x="7698699" y="4443202"/>
            <a:ext cx="1907975" cy="610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9E5CEA4-52C4-6CD3-CF92-FD456B9C967D}"/>
              </a:ext>
            </a:extLst>
          </p:cNvPr>
          <p:cNvGrpSpPr/>
          <p:nvPr/>
        </p:nvGrpSpPr>
        <p:grpSpPr>
          <a:xfrm>
            <a:off x="0" y="0"/>
            <a:ext cx="12192000" cy="6858000"/>
            <a:chOff x="0" y="268941"/>
            <a:chExt cx="12192000" cy="6185648"/>
          </a:xfrm>
        </p:grpSpPr>
        <p:pic>
          <p:nvPicPr>
            <p:cNvPr id="4" name="Picture 3">
              <a:extLst>
                <a:ext uri="{FF2B5EF4-FFF2-40B4-BE49-F238E27FC236}">
                  <a16:creationId xmlns:a16="http://schemas.microsoft.com/office/drawing/2014/main" id="{C16A08F2-46A5-82BB-49CF-C2AAAC8E390D}"/>
                </a:ext>
              </a:extLst>
            </p:cNvPr>
            <p:cNvPicPr>
              <a:picLocks noChangeAspect="1"/>
            </p:cNvPicPr>
            <p:nvPr/>
          </p:nvPicPr>
          <p:blipFill rotWithShape="1">
            <a:blip r:embed="rId3"/>
            <a:srcRect t="3529" b="6275"/>
            <a:stretch/>
          </p:blipFill>
          <p:spPr>
            <a:xfrm>
              <a:off x="0" y="268941"/>
              <a:ext cx="12192000" cy="6185648"/>
            </a:xfrm>
            <a:prstGeom prst="rect">
              <a:avLst/>
            </a:prstGeom>
          </p:spPr>
        </p:pic>
        <p:sp>
          <p:nvSpPr>
            <p:cNvPr id="33" name="Rectangle 32">
              <a:extLst>
                <a:ext uri="{FF2B5EF4-FFF2-40B4-BE49-F238E27FC236}">
                  <a16:creationId xmlns:a16="http://schemas.microsoft.com/office/drawing/2014/main" id="{F1A5B9CA-3595-087D-7B85-6CD72EFEDB8A}"/>
                </a:ext>
              </a:extLst>
            </p:cNvPr>
            <p:cNvSpPr/>
            <p:nvPr/>
          </p:nvSpPr>
          <p:spPr>
            <a:xfrm>
              <a:off x="5732631" y="986793"/>
              <a:ext cx="5813910" cy="4273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46497082-538B-914E-53FA-9720117677D6}"/>
              </a:ext>
            </a:extLst>
          </p:cNvPr>
          <p:cNvPicPr>
            <a:picLocks noChangeAspect="1"/>
          </p:cNvPicPr>
          <p:nvPr/>
        </p:nvPicPr>
        <p:blipFill>
          <a:blip r:embed="rId4"/>
          <a:srcRect l="15446" r="13734"/>
          <a:stretch/>
        </p:blipFill>
        <p:spPr>
          <a:xfrm>
            <a:off x="6129261" y="910754"/>
            <a:ext cx="5132394" cy="4529377"/>
          </a:xfrm>
          <a:prstGeom prst="rect">
            <a:avLst/>
          </a:prstGeom>
        </p:spPr>
      </p:pic>
      <p:sp>
        <p:nvSpPr>
          <p:cNvPr id="2" name="Rectangle: Rounded Corners 1">
            <a:extLst>
              <a:ext uri="{FF2B5EF4-FFF2-40B4-BE49-F238E27FC236}">
                <a16:creationId xmlns:a16="http://schemas.microsoft.com/office/drawing/2014/main" id="{3E598291-1D68-FABA-344A-B50C6E706D1E}"/>
              </a:ext>
            </a:extLst>
          </p:cNvPr>
          <p:cNvSpPr/>
          <p:nvPr/>
        </p:nvSpPr>
        <p:spPr>
          <a:xfrm>
            <a:off x="2062684" y="5007001"/>
            <a:ext cx="1462387" cy="527292"/>
          </a:xfrm>
          <a:prstGeom prst="roundRect">
            <a:avLst/>
          </a:prstGeom>
          <a:solidFill>
            <a:srgbClr val="008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pic>
        <p:nvPicPr>
          <p:cNvPr id="53" name="Picture 52">
            <a:extLst>
              <a:ext uri="{FF2B5EF4-FFF2-40B4-BE49-F238E27FC236}">
                <a16:creationId xmlns:a16="http://schemas.microsoft.com/office/drawing/2014/main" id="{9B8D6DDD-F956-93DF-6323-121383AF7D9F}"/>
              </a:ext>
            </a:extLst>
          </p:cNvPr>
          <p:cNvPicPr>
            <a:picLocks noChangeAspect="1"/>
          </p:cNvPicPr>
          <p:nvPr/>
        </p:nvPicPr>
        <p:blipFill>
          <a:blip r:embed="rId5"/>
          <a:stretch>
            <a:fillRect/>
          </a:stretch>
        </p:blipFill>
        <p:spPr>
          <a:xfrm>
            <a:off x="5626434" y="513848"/>
            <a:ext cx="4334632" cy="3164098"/>
          </a:xfrm>
          <a:prstGeom prst="rect">
            <a:avLst/>
          </a:prstGeom>
        </p:spPr>
      </p:pic>
      <p:pic>
        <p:nvPicPr>
          <p:cNvPr id="54" name="Picture 53">
            <a:hlinkClick r:id="rId6" action="ppaction://hlinksldjump"/>
            <a:extLst>
              <a:ext uri="{FF2B5EF4-FFF2-40B4-BE49-F238E27FC236}">
                <a16:creationId xmlns:a16="http://schemas.microsoft.com/office/drawing/2014/main" id="{76FA4EE7-8F13-4044-0ACE-045C35CC81FA}"/>
              </a:ext>
            </a:extLst>
          </p:cNvPr>
          <p:cNvPicPr>
            <a:picLocks noChangeAspect="1"/>
          </p:cNvPicPr>
          <p:nvPr/>
        </p:nvPicPr>
        <p:blipFill>
          <a:blip r:embed="rId5"/>
          <a:stretch>
            <a:fillRect/>
          </a:stretch>
        </p:blipFill>
        <p:spPr>
          <a:xfrm>
            <a:off x="5646993" y="505571"/>
            <a:ext cx="4334632" cy="3164098"/>
          </a:xfrm>
          <a:prstGeom prst="rect">
            <a:avLst/>
          </a:prstGeom>
        </p:spPr>
      </p:pic>
      <p:pic>
        <p:nvPicPr>
          <p:cNvPr id="55" name="Picture 54">
            <a:extLst>
              <a:ext uri="{FF2B5EF4-FFF2-40B4-BE49-F238E27FC236}">
                <a16:creationId xmlns:a16="http://schemas.microsoft.com/office/drawing/2014/main" id="{884C898A-89D8-AA0D-9CF2-8B49E8ED7D8C}"/>
              </a:ext>
            </a:extLst>
          </p:cNvPr>
          <p:cNvPicPr>
            <a:picLocks noChangeAspect="1"/>
          </p:cNvPicPr>
          <p:nvPr/>
        </p:nvPicPr>
        <p:blipFill>
          <a:blip r:embed="rId7"/>
          <a:stretch>
            <a:fillRect/>
          </a:stretch>
        </p:blipFill>
        <p:spPr>
          <a:xfrm>
            <a:off x="8158775" y="577773"/>
            <a:ext cx="3566469" cy="3967933"/>
          </a:xfrm>
          <a:prstGeom prst="rect">
            <a:avLst/>
          </a:prstGeom>
        </p:spPr>
      </p:pic>
      <p:pic>
        <p:nvPicPr>
          <p:cNvPr id="56" name="Picture 55">
            <a:hlinkClick r:id="rId8" action="ppaction://hlinksldjump"/>
            <a:extLst>
              <a:ext uri="{FF2B5EF4-FFF2-40B4-BE49-F238E27FC236}">
                <a16:creationId xmlns:a16="http://schemas.microsoft.com/office/drawing/2014/main" id="{3D530643-D353-FA90-ADAC-1BF8903D4D4A}"/>
              </a:ext>
            </a:extLst>
          </p:cNvPr>
          <p:cNvPicPr>
            <a:picLocks noChangeAspect="1"/>
          </p:cNvPicPr>
          <p:nvPr/>
        </p:nvPicPr>
        <p:blipFill>
          <a:blip r:embed="rId7"/>
          <a:stretch>
            <a:fillRect/>
          </a:stretch>
        </p:blipFill>
        <p:spPr>
          <a:xfrm>
            <a:off x="8158775" y="566187"/>
            <a:ext cx="3566469" cy="3967933"/>
          </a:xfrm>
          <a:prstGeom prst="rect">
            <a:avLst/>
          </a:prstGeom>
        </p:spPr>
      </p:pic>
      <p:pic>
        <p:nvPicPr>
          <p:cNvPr id="57" name="Picture 56">
            <a:extLst>
              <a:ext uri="{FF2B5EF4-FFF2-40B4-BE49-F238E27FC236}">
                <a16:creationId xmlns:a16="http://schemas.microsoft.com/office/drawing/2014/main" id="{E7ABA10E-20F7-525E-6572-AC96AC4D391F}"/>
              </a:ext>
            </a:extLst>
          </p:cNvPr>
          <p:cNvPicPr>
            <a:picLocks noChangeAspect="1"/>
          </p:cNvPicPr>
          <p:nvPr/>
        </p:nvPicPr>
        <p:blipFill>
          <a:blip r:embed="rId9"/>
          <a:stretch>
            <a:fillRect/>
          </a:stretch>
        </p:blipFill>
        <p:spPr>
          <a:xfrm>
            <a:off x="7272678" y="3053523"/>
            <a:ext cx="4413887" cy="3322608"/>
          </a:xfrm>
          <a:prstGeom prst="rect">
            <a:avLst/>
          </a:prstGeom>
        </p:spPr>
      </p:pic>
      <p:pic>
        <p:nvPicPr>
          <p:cNvPr id="58" name="Picture 57">
            <a:hlinkClick r:id="rId10" action="ppaction://hlinksldjump"/>
            <a:extLst>
              <a:ext uri="{FF2B5EF4-FFF2-40B4-BE49-F238E27FC236}">
                <a16:creationId xmlns:a16="http://schemas.microsoft.com/office/drawing/2014/main" id="{368196E5-287A-2E77-B53A-2645E40A057D}"/>
              </a:ext>
            </a:extLst>
          </p:cNvPr>
          <p:cNvPicPr>
            <a:picLocks noChangeAspect="1"/>
          </p:cNvPicPr>
          <p:nvPr/>
        </p:nvPicPr>
        <p:blipFill>
          <a:blip r:embed="rId9"/>
          <a:stretch>
            <a:fillRect/>
          </a:stretch>
        </p:blipFill>
        <p:spPr>
          <a:xfrm>
            <a:off x="7261673" y="3053523"/>
            <a:ext cx="4413887" cy="3322608"/>
          </a:xfrm>
          <a:prstGeom prst="rect">
            <a:avLst/>
          </a:prstGeom>
        </p:spPr>
      </p:pic>
      <p:pic>
        <p:nvPicPr>
          <p:cNvPr id="59" name="Picture 58">
            <a:extLst>
              <a:ext uri="{FF2B5EF4-FFF2-40B4-BE49-F238E27FC236}">
                <a16:creationId xmlns:a16="http://schemas.microsoft.com/office/drawing/2014/main" id="{5A04728E-5070-293D-5395-6C35166BC29F}"/>
              </a:ext>
            </a:extLst>
          </p:cNvPr>
          <p:cNvPicPr>
            <a:picLocks noChangeAspect="1"/>
          </p:cNvPicPr>
          <p:nvPr/>
        </p:nvPicPr>
        <p:blipFill>
          <a:blip r:embed="rId11"/>
          <a:stretch>
            <a:fillRect/>
          </a:stretch>
        </p:blipFill>
        <p:spPr>
          <a:xfrm>
            <a:off x="5587755" y="2294274"/>
            <a:ext cx="3450635" cy="3712786"/>
          </a:xfrm>
          <a:prstGeom prst="rect">
            <a:avLst/>
          </a:prstGeom>
        </p:spPr>
      </p:pic>
      <p:pic>
        <p:nvPicPr>
          <p:cNvPr id="60" name="Picture 59">
            <a:hlinkClick r:id="rId12" action="ppaction://hlinksldjump"/>
            <a:extLst>
              <a:ext uri="{FF2B5EF4-FFF2-40B4-BE49-F238E27FC236}">
                <a16:creationId xmlns:a16="http://schemas.microsoft.com/office/drawing/2014/main" id="{DC253AED-B21E-F7C6-A358-2D4304542D2F}"/>
              </a:ext>
            </a:extLst>
          </p:cNvPr>
          <p:cNvPicPr>
            <a:picLocks noChangeAspect="1"/>
          </p:cNvPicPr>
          <p:nvPr/>
        </p:nvPicPr>
        <p:blipFill>
          <a:blip r:embed="rId11"/>
          <a:stretch>
            <a:fillRect/>
          </a:stretch>
        </p:blipFill>
        <p:spPr>
          <a:xfrm>
            <a:off x="5608314" y="2294274"/>
            <a:ext cx="3450635" cy="3712786"/>
          </a:xfrm>
          <a:prstGeom prst="rect">
            <a:avLst/>
          </a:prstGeom>
        </p:spPr>
      </p:pic>
    </p:spTree>
    <p:extLst>
      <p:ext uri="{BB962C8B-B14F-4D97-AF65-F5344CB8AC3E}">
        <p14:creationId xmlns:p14="http://schemas.microsoft.com/office/powerpoint/2010/main" val="986675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5"/>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5"/>
                                        </p:tgtEl>
                                      </p:cBhvr>
                                    </p:animEffect>
                                    <p:set>
                                      <p:cBhvr>
                                        <p:cTn id="19"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0" restart="whenNotActive" fill="hold" evtFilter="cancelBubble" nodeType="interactiveSeq">
                <p:stCondLst>
                  <p:cond evt="onClick" delay="0">
                    <p:tgtEl>
                      <p:spTgt spid="56"/>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clickEffect">
                                  <p:stCondLst>
                                    <p:cond delay="0"/>
                                  </p:stCondLst>
                                  <p:childTnLst>
                                    <p:animEffect transition="out" filter="randombar(horizontal)">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6" restart="whenNotActive" fill="hold" evtFilter="cancelBubble" nodeType="interactiveSeq">
                <p:stCondLst>
                  <p:cond evt="onClick" delay="0">
                    <p:tgtEl>
                      <p:spTgt spid="57"/>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57"/>
                                        </p:tgtEl>
                                      </p:cBhvr>
                                    </p:animEffect>
                                    <p:set>
                                      <p:cBhvr>
                                        <p:cTn id="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2" restart="whenNotActive" fill="hold" evtFilter="cancelBubble" nodeType="interactiveSeq">
                <p:stCondLst>
                  <p:cond evt="onClick" delay="0">
                    <p:tgtEl>
                      <p:spTgt spid="58"/>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nodeType="clickEffect">
                                  <p:stCondLst>
                                    <p:cond delay="0"/>
                                  </p:stCondLst>
                                  <p:childTnLst>
                                    <p:animEffect transition="out" filter="randombar(horizontal)">
                                      <p:cBhvr>
                                        <p:cTn id="42" dur="500"/>
                                        <p:tgtEl>
                                          <p:spTgt spid="59"/>
                                        </p:tgtEl>
                                      </p:cBhvr>
                                    </p:animEffect>
                                    <p:set>
                                      <p:cBhvr>
                                        <p:cTn id="4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0"/>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nodeType="clickEffect">
                                  <p:stCondLst>
                                    <p:cond delay="0"/>
                                  </p:stCondLst>
                                  <p:childTnLst>
                                    <p:animEffect transition="out" filter="randombar(horizontal)">
                                      <p:cBhvr>
                                        <p:cTn id="48" dur="500"/>
                                        <p:tgtEl>
                                          <p:spTgt spid="60"/>
                                        </p:tgtEl>
                                      </p:cBhvr>
                                    </p:animEffect>
                                    <p:set>
                                      <p:cBhvr>
                                        <p:cTn id="49"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3160-9DE3-17F0-561D-7AD52F30DD49}"/>
              </a:ext>
            </a:extLst>
          </p:cNvPr>
          <p:cNvSpPr>
            <a:spLocks noGrp="1"/>
          </p:cNvSpPr>
          <p:nvPr>
            <p:ph type="title"/>
          </p:nvPr>
        </p:nvSpPr>
        <p:spPr/>
        <p:txBody>
          <a:bodyPr/>
          <a:lstStyle/>
          <a:p>
            <a:endParaRPr lang="en-US"/>
          </a:p>
        </p:txBody>
      </p:sp>
      <p:pic>
        <p:nvPicPr>
          <p:cNvPr id="34818" name="Picture 2">
            <a:extLst>
              <a:ext uri="{FF2B5EF4-FFF2-40B4-BE49-F238E27FC236}">
                <a16:creationId xmlns:a16="http://schemas.microsoft.com/office/drawing/2014/main" id="{63409541-F39A-AE1F-00A0-8E35D7C39A9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918" t="6253" r="6508"/>
          <a:stretch/>
        </p:blipFill>
        <p:spPr bwMode="auto">
          <a:xfrm>
            <a:off x="0" y="8137"/>
            <a:ext cx="12192000" cy="67960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8444873-2E34-EB73-2379-6A940CA700A4}"/>
              </a:ext>
            </a:extLst>
          </p:cNvPr>
          <p:cNvGrpSpPr/>
          <p:nvPr/>
        </p:nvGrpSpPr>
        <p:grpSpPr>
          <a:xfrm>
            <a:off x="4226184" y="8137"/>
            <a:ext cx="3739631" cy="1011627"/>
            <a:chOff x="4226184" y="8137"/>
            <a:chExt cx="3739631" cy="1011627"/>
          </a:xfrm>
        </p:grpSpPr>
        <p:grpSp>
          <p:nvGrpSpPr>
            <p:cNvPr id="4" name="Group 3">
              <a:extLst>
                <a:ext uri="{FF2B5EF4-FFF2-40B4-BE49-F238E27FC236}">
                  <a16:creationId xmlns:a16="http://schemas.microsoft.com/office/drawing/2014/main" id="{1AE54FB7-FC0B-4B6E-B17E-7A6DB7D65A87}"/>
                </a:ext>
              </a:extLst>
            </p:cNvPr>
            <p:cNvGrpSpPr/>
            <p:nvPr/>
          </p:nvGrpSpPr>
          <p:grpSpPr>
            <a:xfrm>
              <a:off x="4226184" y="8137"/>
              <a:ext cx="3739631" cy="1011627"/>
              <a:chOff x="3806430" y="-24835"/>
              <a:chExt cx="4108984" cy="1963680"/>
            </a:xfrm>
          </p:grpSpPr>
          <p:pic>
            <p:nvPicPr>
              <p:cNvPr id="5" name="Picture 4">
                <a:extLst>
                  <a:ext uri="{FF2B5EF4-FFF2-40B4-BE49-F238E27FC236}">
                    <a16:creationId xmlns:a16="http://schemas.microsoft.com/office/drawing/2014/main" id="{483ED813-2559-E728-9EBD-76BFAF8C82EC}"/>
                  </a:ext>
                </a:extLst>
              </p:cNvPr>
              <p:cNvPicPr>
                <a:picLocks noChangeAspect="1"/>
              </p:cNvPicPr>
              <p:nvPr/>
            </p:nvPicPr>
            <p:blipFill rotWithShape="1">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5540" t="37753" r="5899" b="36142"/>
              <a:stretch/>
            </p:blipFill>
            <p:spPr>
              <a:xfrm>
                <a:off x="3806430" y="376240"/>
                <a:ext cx="4108984" cy="15626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096D6084-E1B5-8694-CFA1-9D345B5D02D1}"/>
                  </a:ext>
                </a:extLst>
              </p:cNvPr>
              <p:cNvCxnSpPr/>
              <p:nvPr/>
            </p:nvCxnSpPr>
            <p:spPr>
              <a:xfrm>
                <a:off x="5062084" y="-24834"/>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A2A2190-8DD5-7C7A-4F18-92FF838A1210}"/>
                  </a:ext>
                </a:extLst>
              </p:cNvPr>
              <p:cNvCxnSpPr/>
              <p:nvPr/>
            </p:nvCxnSpPr>
            <p:spPr>
              <a:xfrm>
                <a:off x="6658274" y="-24835"/>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4692CF62-6BB3-E10E-2360-714B12A29967}"/>
                </a:ext>
              </a:extLst>
            </p:cNvPr>
            <p:cNvSpPr txBox="1"/>
            <p:nvPr/>
          </p:nvSpPr>
          <p:spPr>
            <a:xfrm>
              <a:off x="4928337" y="195584"/>
              <a:ext cx="2335324" cy="769441"/>
            </a:xfrm>
            <a:prstGeom prst="rect">
              <a:avLst/>
            </a:prstGeom>
            <a:noFill/>
          </p:spPr>
          <p:txBody>
            <a:bodyPr wrap="square" rtlCol="0">
              <a:spAutoFit/>
            </a:bodyPr>
            <a:lstStyle/>
            <a:p>
              <a:pPr algn="ctr"/>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1</a:t>
              </a:r>
            </a:p>
          </p:txBody>
        </p:sp>
      </p:grpSp>
      <p:sp>
        <p:nvSpPr>
          <p:cNvPr id="34822" name="Rectangle: Rounded Corners 34821">
            <a:hlinkClick r:id="rId8" action="ppaction://hlinksldjump"/>
            <a:extLst>
              <a:ext uri="{FF2B5EF4-FFF2-40B4-BE49-F238E27FC236}">
                <a16:creationId xmlns:a16="http://schemas.microsoft.com/office/drawing/2014/main" id="{26F8919F-CE3B-0F45-28B2-27193228F946}"/>
              </a:ext>
            </a:extLst>
          </p:cNvPr>
          <p:cNvSpPr/>
          <p:nvPr/>
        </p:nvSpPr>
        <p:spPr>
          <a:xfrm>
            <a:off x="10546616" y="6308726"/>
            <a:ext cx="1645384" cy="49541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Trở lại</a:t>
            </a:r>
          </a:p>
        </p:txBody>
      </p:sp>
      <p:sp>
        <p:nvSpPr>
          <p:cNvPr id="13" name="Oval 12">
            <a:extLst>
              <a:ext uri="{FF2B5EF4-FFF2-40B4-BE49-F238E27FC236}">
                <a16:creationId xmlns:a16="http://schemas.microsoft.com/office/drawing/2014/main" id="{E9F9F4F0-CDF7-BC9E-A0F8-0C2E622EC5A6}"/>
              </a:ext>
            </a:extLst>
          </p:cNvPr>
          <p:cNvSpPr/>
          <p:nvPr/>
        </p:nvSpPr>
        <p:spPr>
          <a:xfrm>
            <a:off x="1899920" y="4125401"/>
            <a:ext cx="568960" cy="56851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id="{DA3A5229-32CB-9BB5-4472-7525A9313DB1}"/>
              </a:ext>
            </a:extLst>
          </p:cNvPr>
          <p:cNvSpPr>
            <a:spLocks noChangeArrowheads="1"/>
          </p:cNvSpPr>
          <p:nvPr/>
        </p:nvSpPr>
        <p:spPr bwMode="auto">
          <a:xfrm>
            <a:off x="2001519" y="1099962"/>
            <a:ext cx="89001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Câu 1.</a:t>
            </a:r>
            <a:r>
              <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 Sinh trưởng là</a:t>
            </a:r>
            <a:endPar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A.</a:t>
            </a:r>
            <a:r>
              <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 sự tăng lên về kích thước cơ thể do tăng lên về kích thước tế bào.</a:t>
            </a:r>
            <a:endPar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B.</a:t>
            </a:r>
            <a:r>
              <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 sự tăng lên về khối lượng cơ thể do tăng lên về số lượng tế bào.</a:t>
            </a:r>
            <a:endPar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C.</a:t>
            </a:r>
            <a:r>
              <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cs typeface="Open Sans" panose="020B0606030504020204" pitchFamily="34" charset="0"/>
              </a:rPr>
              <a:t> sự tăng lên về kích thước và khối lượng cơ thể do tăng lên về kích thước tế bào.</a:t>
            </a:r>
          </a:p>
          <a:p>
            <a:pPr lvl="0" algn="just"/>
            <a:r>
              <a:rPr lang="vi-VN" sz="2800" b="1">
                <a:solidFill>
                  <a:srgbClr val="002060"/>
                </a:solidFill>
                <a:latin typeface="Cambria" panose="02040503050406030204" pitchFamily="18" charset="0"/>
                <a:ea typeface="Cambria" panose="02040503050406030204" pitchFamily="18" charset="0"/>
              </a:rPr>
              <a:t>D.</a:t>
            </a:r>
            <a:r>
              <a:rPr lang="vi-VN" sz="2800">
                <a:solidFill>
                  <a:srgbClr val="002060"/>
                </a:solidFill>
                <a:latin typeface="Cambria" panose="02040503050406030204" pitchFamily="18" charset="0"/>
                <a:ea typeface="Cambria" panose="02040503050406030204" pitchFamily="18" charset="0"/>
              </a:rPr>
              <a:t> sự tăng lên về kích thước và khối lượng cơ thể do tăng lên về số lượng và kích thước tế bào.</a:t>
            </a:r>
            <a:endParaRPr kumimoji="0" lang="en-US" altLang="en-US" sz="2800" b="0" i="0" u="none" strike="noStrike" cap="none" normalizeH="0" baseline="0">
              <a:ln>
                <a:noFill/>
              </a:ln>
              <a:solidFill>
                <a:srgbClr val="002060"/>
              </a:solidFill>
              <a:effectLst/>
              <a:latin typeface="Cambria" panose="02040503050406030204" pitchFamily="18" charset="0"/>
              <a:ea typeface="Cambria" panose="02040503050406030204" pitchFamily="18" charset="0"/>
            </a:endParaRPr>
          </a:p>
        </p:txBody>
      </p:sp>
      <p:pic>
        <p:nvPicPr>
          <p:cNvPr id="10" name="Đồng hồ đếm ngược 10 giây">
            <a:hlinkClick r:id="" action="ppaction://media"/>
            <a:extLst>
              <a:ext uri="{FF2B5EF4-FFF2-40B4-BE49-F238E27FC236}">
                <a16:creationId xmlns:a16="http://schemas.microsoft.com/office/drawing/2014/main" id="{D7DDF8CD-6B56-7220-AAFE-79CF7ED52CE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9"/>
          <a:srcRect l="20176" t="11280" r="24269" b="9629"/>
          <a:stretch/>
        </p:blipFill>
        <p:spPr>
          <a:xfrm>
            <a:off x="9918060" y="461681"/>
            <a:ext cx="1257111" cy="1006687"/>
          </a:xfrm>
          <a:prstGeom prst="rect">
            <a:avLst/>
          </a:prstGeom>
          <a:ln>
            <a:noFill/>
          </a:ln>
          <a:effectLst>
            <a:softEdge rad="112500"/>
          </a:effectLst>
        </p:spPr>
      </p:pic>
    </p:spTree>
    <p:extLst>
      <p:ext uri="{BB962C8B-B14F-4D97-AF65-F5344CB8AC3E}">
        <p14:creationId xmlns:p14="http://schemas.microsoft.com/office/powerpoint/2010/main" val="39638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8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10"/>
                </p:tgtEl>
              </p:cMediaNode>
            </p:video>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0"/>
                                        </p:tgtEl>
                                      </p:cBhvr>
                                    </p:cmd>
                                  </p:childTnLst>
                                </p:cTn>
                              </p:par>
                            </p:childTnLst>
                          </p:cTn>
                        </p:par>
                      </p:childTnLst>
                    </p:cTn>
                  </p:par>
                </p:childTnLst>
              </p:cTn>
              <p:nextCondLst>
                <p:cond evt="onClick" delay="0">
                  <p:tgtEl>
                    <p:spTgt spid="10"/>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3160-9DE3-17F0-561D-7AD52F30DD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4568D7-9114-202C-C66E-7F5F962D031A}"/>
              </a:ext>
            </a:extLst>
          </p:cNvPr>
          <p:cNvSpPr>
            <a:spLocks noGrp="1"/>
          </p:cNvSpPr>
          <p:nvPr>
            <p:ph idx="1"/>
          </p:nvPr>
        </p:nvSpPr>
        <p:spPr/>
        <p:txBody>
          <a:bodyPr/>
          <a:lstStyle/>
          <a:p>
            <a:endParaRPr lang="en-US"/>
          </a:p>
        </p:txBody>
      </p:sp>
      <p:pic>
        <p:nvPicPr>
          <p:cNvPr id="34818" name="Picture 2">
            <a:extLst>
              <a:ext uri="{FF2B5EF4-FFF2-40B4-BE49-F238E27FC236}">
                <a16:creationId xmlns:a16="http://schemas.microsoft.com/office/drawing/2014/main" id="{63409541-F39A-AE1F-00A0-8E35D7C39A9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918" t="6253" r="6508"/>
          <a:stretch/>
        </p:blipFill>
        <p:spPr bwMode="auto">
          <a:xfrm>
            <a:off x="0" y="8137"/>
            <a:ext cx="12192000" cy="67960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8444873-2E34-EB73-2379-6A940CA700A4}"/>
              </a:ext>
            </a:extLst>
          </p:cNvPr>
          <p:cNvGrpSpPr/>
          <p:nvPr/>
        </p:nvGrpSpPr>
        <p:grpSpPr>
          <a:xfrm>
            <a:off x="4226184" y="8137"/>
            <a:ext cx="3739631" cy="1011627"/>
            <a:chOff x="4226184" y="8137"/>
            <a:chExt cx="3739631" cy="1011627"/>
          </a:xfrm>
        </p:grpSpPr>
        <p:grpSp>
          <p:nvGrpSpPr>
            <p:cNvPr id="4" name="Group 3">
              <a:extLst>
                <a:ext uri="{FF2B5EF4-FFF2-40B4-BE49-F238E27FC236}">
                  <a16:creationId xmlns:a16="http://schemas.microsoft.com/office/drawing/2014/main" id="{1AE54FB7-FC0B-4B6E-B17E-7A6DB7D65A87}"/>
                </a:ext>
              </a:extLst>
            </p:cNvPr>
            <p:cNvGrpSpPr/>
            <p:nvPr/>
          </p:nvGrpSpPr>
          <p:grpSpPr>
            <a:xfrm>
              <a:off x="4226184" y="8137"/>
              <a:ext cx="3739631" cy="1011627"/>
              <a:chOff x="3806430" y="-24835"/>
              <a:chExt cx="4108984" cy="1963680"/>
            </a:xfrm>
          </p:grpSpPr>
          <p:pic>
            <p:nvPicPr>
              <p:cNvPr id="5" name="Picture 4">
                <a:extLst>
                  <a:ext uri="{FF2B5EF4-FFF2-40B4-BE49-F238E27FC236}">
                    <a16:creationId xmlns:a16="http://schemas.microsoft.com/office/drawing/2014/main" id="{483ED813-2559-E728-9EBD-76BFAF8C82EC}"/>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5540" t="37753" r="5899" b="36142"/>
              <a:stretch/>
            </p:blipFill>
            <p:spPr>
              <a:xfrm>
                <a:off x="3806430" y="376240"/>
                <a:ext cx="4108984" cy="15626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096D6084-E1B5-8694-CFA1-9D345B5D02D1}"/>
                  </a:ext>
                </a:extLst>
              </p:cNvPr>
              <p:cNvCxnSpPr/>
              <p:nvPr/>
            </p:nvCxnSpPr>
            <p:spPr>
              <a:xfrm>
                <a:off x="5062084" y="-24834"/>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A2A2190-8DD5-7C7A-4F18-92FF838A1210}"/>
                  </a:ext>
                </a:extLst>
              </p:cNvPr>
              <p:cNvCxnSpPr/>
              <p:nvPr/>
            </p:nvCxnSpPr>
            <p:spPr>
              <a:xfrm>
                <a:off x="6658274" y="-24835"/>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4692CF62-6BB3-E10E-2360-714B12A29967}"/>
                </a:ext>
              </a:extLst>
            </p:cNvPr>
            <p:cNvSpPr txBox="1"/>
            <p:nvPr/>
          </p:nvSpPr>
          <p:spPr>
            <a:xfrm>
              <a:off x="5284129" y="223317"/>
              <a:ext cx="1744195" cy="769441"/>
            </a:xfrm>
            <a:prstGeom prst="rect">
              <a:avLst/>
            </a:prstGeom>
            <a:noFill/>
          </p:spPr>
          <p:txBody>
            <a:bodyPr wrap="square" rtlCol="0">
              <a:spAutoFit/>
            </a:bodyPr>
            <a:lstStyle/>
            <a:p>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2</a:t>
              </a:r>
            </a:p>
          </p:txBody>
        </p:sp>
      </p:grpSp>
      <p:sp>
        <p:nvSpPr>
          <p:cNvPr id="10" name="Rectangle: Rounded Corners 9">
            <a:hlinkClick r:id="rId7" action="ppaction://hlinksldjump"/>
            <a:extLst>
              <a:ext uri="{FF2B5EF4-FFF2-40B4-BE49-F238E27FC236}">
                <a16:creationId xmlns:a16="http://schemas.microsoft.com/office/drawing/2014/main" id="{344B1DCF-0572-7A8E-6EEB-41F0EA6886A7}"/>
              </a:ext>
            </a:extLst>
          </p:cNvPr>
          <p:cNvSpPr/>
          <p:nvPr/>
        </p:nvSpPr>
        <p:spPr>
          <a:xfrm>
            <a:off x="10546616" y="6308726"/>
            <a:ext cx="1645384" cy="49541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Trở lại</a:t>
            </a:r>
          </a:p>
        </p:txBody>
      </p:sp>
      <p:sp>
        <p:nvSpPr>
          <p:cNvPr id="14" name="Oval 13">
            <a:extLst>
              <a:ext uri="{FF2B5EF4-FFF2-40B4-BE49-F238E27FC236}">
                <a16:creationId xmlns:a16="http://schemas.microsoft.com/office/drawing/2014/main" id="{F55CF4C2-0CBA-EB02-3656-ED0DA357BA98}"/>
              </a:ext>
            </a:extLst>
          </p:cNvPr>
          <p:cNvSpPr/>
          <p:nvPr/>
        </p:nvSpPr>
        <p:spPr>
          <a:xfrm>
            <a:off x="1290320" y="1218764"/>
            <a:ext cx="568960" cy="5596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893B04-3F54-D627-278D-4B4EA3CC6507}"/>
              </a:ext>
            </a:extLst>
          </p:cNvPr>
          <p:cNvSpPr txBox="1"/>
          <p:nvPr/>
        </p:nvSpPr>
        <p:spPr>
          <a:xfrm>
            <a:off x="1330960" y="774650"/>
            <a:ext cx="9814560" cy="5262979"/>
          </a:xfrm>
          <a:prstGeom prst="rect">
            <a:avLst/>
          </a:prstGeom>
          <a:noFill/>
        </p:spPr>
        <p:txBody>
          <a:bodyPr wrap="square">
            <a:spAutoFit/>
          </a:bodyPr>
          <a:lstStyle/>
          <a:p>
            <a:pPr algn="just"/>
            <a:r>
              <a:rPr lang="vi-VN" sz="2800" b="1" i="0">
                <a:solidFill>
                  <a:srgbClr val="000000"/>
                </a:solidFill>
                <a:effectLst/>
                <a:latin typeface="Cambria" panose="02040503050406030204" pitchFamily="18" charset="0"/>
                <a:ea typeface="Cambria" panose="02040503050406030204" pitchFamily="18" charset="0"/>
              </a:rPr>
              <a:t>Câu 2.</a:t>
            </a:r>
            <a:r>
              <a:rPr lang="vi-VN" sz="2800" b="0" i="0">
                <a:solidFill>
                  <a:srgbClr val="000000"/>
                </a:solidFill>
                <a:effectLst/>
                <a:latin typeface="Cambria" panose="02040503050406030204" pitchFamily="18" charset="0"/>
                <a:ea typeface="Cambria" panose="02040503050406030204" pitchFamily="18" charset="0"/>
              </a:rPr>
              <a:t> Phát triển là</a:t>
            </a:r>
          </a:p>
          <a:p>
            <a:pPr algn="just"/>
            <a:r>
              <a:rPr lang="vi-VN" sz="2800" b="1" i="0">
                <a:solidFill>
                  <a:srgbClr val="000000"/>
                </a:solidFill>
                <a:effectLst/>
                <a:latin typeface="Cambria" panose="02040503050406030204" pitchFamily="18" charset="0"/>
                <a:ea typeface="Cambria" panose="02040503050406030204" pitchFamily="18" charset="0"/>
              </a:rPr>
              <a:t>A.</a:t>
            </a:r>
            <a:r>
              <a:rPr lang="vi-VN" sz="2800" b="0" i="0">
                <a:solidFill>
                  <a:srgbClr val="000000"/>
                </a:solidFill>
                <a:effectLst/>
                <a:latin typeface="Cambria" panose="02040503050406030204" pitchFamily="18" charset="0"/>
                <a:ea typeface="Cambria" panose="02040503050406030204" pitchFamily="18" charset="0"/>
              </a:rPr>
              <a:t> những biến đổi của cơ thể sinh vật bao gồm ba quá trình liên quan mật thiết với nhau là sinh trưởng, phân hóa tế bào và phát sinh hình thái các cơ quan của cơ thể.</a:t>
            </a:r>
          </a:p>
          <a:p>
            <a:pPr algn="just"/>
            <a:r>
              <a:rPr lang="vi-VN" sz="2800" b="1" i="0">
                <a:solidFill>
                  <a:srgbClr val="000000"/>
                </a:solidFill>
                <a:effectLst/>
                <a:latin typeface="Cambria" panose="02040503050406030204" pitchFamily="18" charset="0"/>
                <a:ea typeface="Cambria" panose="02040503050406030204" pitchFamily="18" charset="0"/>
              </a:rPr>
              <a:t>B.</a:t>
            </a:r>
            <a:r>
              <a:rPr lang="vi-VN" sz="2800" b="0" i="0">
                <a:solidFill>
                  <a:srgbClr val="000000"/>
                </a:solidFill>
                <a:effectLst/>
                <a:latin typeface="Cambria" panose="02040503050406030204" pitchFamily="18" charset="0"/>
                <a:ea typeface="Cambria" panose="02040503050406030204" pitchFamily="18" charset="0"/>
              </a:rPr>
              <a:t> sự tăng lên về kích thước và khối lượng cơ thể do tăng lên về số lượng và kích thước tế bào.</a:t>
            </a:r>
          </a:p>
          <a:p>
            <a:pPr algn="just"/>
            <a:r>
              <a:rPr lang="vi-VN" sz="2800" b="1" i="0">
                <a:solidFill>
                  <a:srgbClr val="000000"/>
                </a:solidFill>
                <a:effectLst/>
                <a:latin typeface="Cambria" panose="02040503050406030204" pitchFamily="18" charset="0"/>
                <a:ea typeface="Cambria" panose="02040503050406030204" pitchFamily="18" charset="0"/>
              </a:rPr>
              <a:t>C.</a:t>
            </a:r>
            <a:r>
              <a:rPr lang="vi-VN" sz="2800" b="0" i="0">
                <a:solidFill>
                  <a:srgbClr val="000000"/>
                </a:solidFill>
                <a:effectLst/>
                <a:latin typeface="Cambria" panose="02040503050406030204" pitchFamily="18" charset="0"/>
                <a:ea typeface="Cambria" panose="02040503050406030204" pitchFamily="18" charset="0"/>
              </a:rPr>
              <a:t> những biến đổi của cơ thể sinh vật dưới tác động trực tiếp của môi trường sống mà không liên quan đến biến đổi vật chất di truyền.</a:t>
            </a:r>
          </a:p>
          <a:p>
            <a:pPr algn="just"/>
            <a:r>
              <a:rPr lang="vi-VN" sz="2800" b="1" i="0">
                <a:solidFill>
                  <a:srgbClr val="000000"/>
                </a:solidFill>
                <a:effectLst/>
                <a:latin typeface="Cambria" panose="02040503050406030204" pitchFamily="18" charset="0"/>
                <a:ea typeface="Cambria" panose="02040503050406030204" pitchFamily="18" charset="0"/>
              </a:rPr>
              <a:t>D.</a:t>
            </a:r>
            <a:r>
              <a:rPr lang="vi-VN" sz="2800" b="0" i="0">
                <a:solidFill>
                  <a:srgbClr val="000000"/>
                </a:solidFill>
                <a:effectLst/>
                <a:latin typeface="Cambria" panose="02040503050406030204" pitchFamily="18" charset="0"/>
                <a:ea typeface="Cambria" panose="02040503050406030204" pitchFamily="18" charset="0"/>
              </a:rPr>
              <a:t> những biến đổi đột ngột của cơ thể sinh vật do biến đổi vật chất di truyền mà không liên quan đến biến đổi điều kiện môi trường sống.</a:t>
            </a:r>
          </a:p>
        </p:txBody>
      </p:sp>
      <p:pic>
        <p:nvPicPr>
          <p:cNvPr id="11" name="Đồng hồ đếm ngược 10 giây">
            <a:hlinkClick r:id="" action="ppaction://media"/>
            <a:extLst>
              <a:ext uri="{FF2B5EF4-FFF2-40B4-BE49-F238E27FC236}">
                <a16:creationId xmlns:a16="http://schemas.microsoft.com/office/drawing/2014/main" id="{E14C3391-98FE-39EE-6E56-5734D438A369}"/>
              </a:ext>
            </a:extLst>
          </p:cNvPr>
          <p:cNvPicPr>
            <a:picLocks noChangeAspect="1"/>
          </p:cNvPicPr>
          <p:nvPr>
            <a:videoFile r:link="rId2"/>
            <p:extLst>
              <p:ext uri="{DAA4B4D4-6D71-4841-9C94-3DE7FCFB9230}">
                <p14:media xmlns:p14="http://schemas.microsoft.com/office/powerpoint/2010/main" r:embed="rId1"/>
              </p:ext>
            </p:extLst>
          </p:nvPr>
        </p:nvPicPr>
        <p:blipFill>
          <a:blip r:embed="rId8"/>
          <a:srcRect l="20176" t="11280" r="24269" b="9629"/>
          <a:stretch/>
        </p:blipFill>
        <p:spPr>
          <a:xfrm>
            <a:off x="9887234" y="433322"/>
            <a:ext cx="1257111" cy="1006687"/>
          </a:xfrm>
          <a:prstGeom prst="rect">
            <a:avLst/>
          </a:prstGeom>
          <a:ln>
            <a:noFill/>
          </a:ln>
          <a:effectLst>
            <a:softEdge rad="112500"/>
          </a:effectLst>
        </p:spPr>
      </p:pic>
    </p:spTree>
    <p:extLst>
      <p:ext uri="{BB962C8B-B14F-4D97-AF65-F5344CB8AC3E}">
        <p14:creationId xmlns:p14="http://schemas.microsoft.com/office/powerpoint/2010/main" val="186781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8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video>
              <p:cMediaNode vol="80000">
                <p:cTn id="17" fill="hold" display="0">
                  <p:stCondLst>
                    <p:cond delay="indefinite"/>
                  </p:stCondLst>
                </p:cTn>
                <p:tgtEl>
                  <p:spTgt spid="11"/>
                </p:tgtEl>
              </p:cMediaNode>
            </p:video>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3160-9DE3-17F0-561D-7AD52F30DD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4568D7-9114-202C-C66E-7F5F962D031A}"/>
              </a:ext>
            </a:extLst>
          </p:cNvPr>
          <p:cNvSpPr>
            <a:spLocks noGrp="1"/>
          </p:cNvSpPr>
          <p:nvPr>
            <p:ph idx="1"/>
          </p:nvPr>
        </p:nvSpPr>
        <p:spPr/>
        <p:txBody>
          <a:bodyPr/>
          <a:lstStyle/>
          <a:p>
            <a:endParaRPr lang="en-US"/>
          </a:p>
        </p:txBody>
      </p:sp>
      <p:pic>
        <p:nvPicPr>
          <p:cNvPr id="34818" name="Picture 2">
            <a:extLst>
              <a:ext uri="{FF2B5EF4-FFF2-40B4-BE49-F238E27FC236}">
                <a16:creationId xmlns:a16="http://schemas.microsoft.com/office/drawing/2014/main" id="{63409541-F39A-AE1F-00A0-8E35D7C39A9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918" t="6253" r="6508"/>
          <a:stretch/>
        </p:blipFill>
        <p:spPr bwMode="auto">
          <a:xfrm>
            <a:off x="0" y="8137"/>
            <a:ext cx="12192000" cy="67960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8444873-2E34-EB73-2379-6A940CA700A4}"/>
              </a:ext>
            </a:extLst>
          </p:cNvPr>
          <p:cNvGrpSpPr/>
          <p:nvPr/>
        </p:nvGrpSpPr>
        <p:grpSpPr>
          <a:xfrm>
            <a:off x="4226184" y="8137"/>
            <a:ext cx="3739631" cy="1011627"/>
            <a:chOff x="4226184" y="8137"/>
            <a:chExt cx="3739631" cy="1011627"/>
          </a:xfrm>
        </p:grpSpPr>
        <p:grpSp>
          <p:nvGrpSpPr>
            <p:cNvPr id="4" name="Group 3">
              <a:extLst>
                <a:ext uri="{FF2B5EF4-FFF2-40B4-BE49-F238E27FC236}">
                  <a16:creationId xmlns:a16="http://schemas.microsoft.com/office/drawing/2014/main" id="{1AE54FB7-FC0B-4B6E-B17E-7A6DB7D65A87}"/>
                </a:ext>
              </a:extLst>
            </p:cNvPr>
            <p:cNvGrpSpPr/>
            <p:nvPr/>
          </p:nvGrpSpPr>
          <p:grpSpPr>
            <a:xfrm>
              <a:off x="4226184" y="8137"/>
              <a:ext cx="3739631" cy="1011627"/>
              <a:chOff x="3806430" y="-24835"/>
              <a:chExt cx="4108984" cy="1963680"/>
            </a:xfrm>
          </p:grpSpPr>
          <p:pic>
            <p:nvPicPr>
              <p:cNvPr id="5" name="Picture 4">
                <a:extLst>
                  <a:ext uri="{FF2B5EF4-FFF2-40B4-BE49-F238E27FC236}">
                    <a16:creationId xmlns:a16="http://schemas.microsoft.com/office/drawing/2014/main" id="{483ED813-2559-E728-9EBD-76BFAF8C82EC}"/>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5540" t="37753" r="5899" b="36142"/>
              <a:stretch/>
            </p:blipFill>
            <p:spPr>
              <a:xfrm>
                <a:off x="3806430" y="376240"/>
                <a:ext cx="4108984" cy="15626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096D6084-E1B5-8694-CFA1-9D345B5D02D1}"/>
                  </a:ext>
                </a:extLst>
              </p:cNvPr>
              <p:cNvCxnSpPr/>
              <p:nvPr/>
            </p:nvCxnSpPr>
            <p:spPr>
              <a:xfrm>
                <a:off x="5062084" y="-24834"/>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A2A2190-8DD5-7C7A-4F18-92FF838A1210}"/>
                  </a:ext>
                </a:extLst>
              </p:cNvPr>
              <p:cNvCxnSpPr/>
              <p:nvPr/>
            </p:nvCxnSpPr>
            <p:spPr>
              <a:xfrm>
                <a:off x="6658274" y="-24835"/>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4692CF62-6BB3-E10E-2360-714B12A29967}"/>
                </a:ext>
              </a:extLst>
            </p:cNvPr>
            <p:cNvSpPr txBox="1"/>
            <p:nvPr/>
          </p:nvSpPr>
          <p:spPr>
            <a:xfrm>
              <a:off x="5253322" y="223317"/>
              <a:ext cx="1687064" cy="769441"/>
            </a:xfrm>
            <a:prstGeom prst="rect">
              <a:avLst/>
            </a:prstGeom>
            <a:noFill/>
          </p:spPr>
          <p:txBody>
            <a:bodyPr wrap="square" rtlCol="0">
              <a:spAutoFit/>
            </a:bodyPr>
            <a:lstStyle/>
            <a:p>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3</a:t>
              </a:r>
            </a:p>
          </p:txBody>
        </p:sp>
      </p:grpSp>
      <p:sp>
        <p:nvSpPr>
          <p:cNvPr id="10" name="Rectangle: Rounded Corners 9">
            <a:hlinkClick r:id="rId7" action="ppaction://hlinksldjump"/>
            <a:extLst>
              <a:ext uri="{FF2B5EF4-FFF2-40B4-BE49-F238E27FC236}">
                <a16:creationId xmlns:a16="http://schemas.microsoft.com/office/drawing/2014/main" id="{0606C47F-317E-8C3E-88EE-2185E8DF6250}"/>
              </a:ext>
            </a:extLst>
          </p:cNvPr>
          <p:cNvSpPr/>
          <p:nvPr/>
        </p:nvSpPr>
        <p:spPr>
          <a:xfrm>
            <a:off x="10546616" y="6308726"/>
            <a:ext cx="1645384" cy="49541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Trở lại</a:t>
            </a:r>
          </a:p>
        </p:txBody>
      </p:sp>
      <p:sp>
        <p:nvSpPr>
          <p:cNvPr id="14" name="Oval 13">
            <a:extLst>
              <a:ext uri="{FF2B5EF4-FFF2-40B4-BE49-F238E27FC236}">
                <a16:creationId xmlns:a16="http://schemas.microsoft.com/office/drawing/2014/main" id="{D611AE3E-0947-80B9-F2E9-5828678684DF}"/>
              </a:ext>
            </a:extLst>
          </p:cNvPr>
          <p:cNvSpPr/>
          <p:nvPr/>
        </p:nvSpPr>
        <p:spPr>
          <a:xfrm>
            <a:off x="1960879" y="3429000"/>
            <a:ext cx="568960" cy="5471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C88846C4-E155-B56A-B9CE-11D8B0071363}"/>
              </a:ext>
            </a:extLst>
          </p:cNvPr>
          <p:cNvSpPr>
            <a:spLocks noChangeArrowheads="1"/>
          </p:cNvSpPr>
          <p:nvPr/>
        </p:nvSpPr>
        <p:spPr bwMode="auto">
          <a:xfrm>
            <a:off x="2024533" y="1254324"/>
            <a:ext cx="79221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Câu 3.</a:t>
            </a:r>
            <a:r>
              <a:rPr kumimoji="0" lang="en-US" altLang="en-US" sz="28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Cơ sở cho sự sinh trưởng của thực vật là sự phân chia của các tế bào thuộc</a:t>
            </a:r>
            <a:endParaRPr kumimoji="0" lang="en-US" altLang="en-US" sz="2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A.</a:t>
            </a:r>
            <a:r>
              <a:rPr kumimoji="0" lang="en-US" altLang="en-US" sz="28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mô mềm.</a:t>
            </a:r>
            <a:endParaRPr kumimoji="0" lang="en-US" altLang="en-US" sz="2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B.</a:t>
            </a:r>
            <a:r>
              <a:rPr kumimoji="0" lang="en-US" altLang="en-US" sz="28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mô xốp.</a:t>
            </a:r>
            <a:endParaRPr kumimoji="0" lang="en-US" altLang="en-US" sz="2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C.</a:t>
            </a:r>
            <a:r>
              <a:rPr kumimoji="0" lang="en-US" altLang="en-US" sz="28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mô dẫn.</a:t>
            </a:r>
            <a:endParaRPr kumimoji="0" lang="en-US" altLang="en-US" sz="2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D.</a:t>
            </a:r>
            <a:r>
              <a:rPr kumimoji="0" lang="en-US" altLang="en-US" sz="2800" b="0" i="0" u="none" strike="noStrike" cap="none" normalizeH="0" baseline="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mô phân sinh.</a:t>
            </a:r>
            <a:endParaRPr kumimoji="0" lang="en-US" altLang="en-US" sz="2800" b="0" i="0" u="none" strike="noStrike" cap="none" normalizeH="0" baseline="0">
              <a:ln>
                <a:noFill/>
              </a:ln>
              <a:solidFill>
                <a:schemeClr val="tx1"/>
              </a:solidFill>
              <a:effectLst/>
              <a:latin typeface="Cambria" panose="02040503050406030204" pitchFamily="18" charset="0"/>
              <a:ea typeface="Cambria" panose="02040503050406030204" pitchFamily="18" charset="0"/>
            </a:endParaRPr>
          </a:p>
        </p:txBody>
      </p:sp>
      <p:pic>
        <p:nvPicPr>
          <p:cNvPr id="12" name="Đồng hồ đếm ngược 10 giây">
            <a:hlinkClick r:id="" action="ppaction://media"/>
            <a:extLst>
              <a:ext uri="{FF2B5EF4-FFF2-40B4-BE49-F238E27FC236}">
                <a16:creationId xmlns:a16="http://schemas.microsoft.com/office/drawing/2014/main" id="{E75C3CB9-80ED-631F-660C-5D27A35AE794}"/>
              </a:ext>
            </a:extLst>
          </p:cNvPr>
          <p:cNvPicPr>
            <a:picLocks noChangeAspect="1"/>
          </p:cNvPicPr>
          <p:nvPr>
            <a:videoFile r:link="rId2"/>
            <p:extLst>
              <p:ext uri="{DAA4B4D4-6D71-4841-9C94-3DE7FCFB9230}">
                <p14:media xmlns:p14="http://schemas.microsoft.com/office/powerpoint/2010/main" r:embed="rId1"/>
              </p:ext>
            </p:extLst>
          </p:nvPr>
        </p:nvPicPr>
        <p:blipFill>
          <a:blip r:embed="rId8"/>
          <a:srcRect l="20176" t="11280" r="24269" b="9629"/>
          <a:stretch/>
        </p:blipFill>
        <p:spPr>
          <a:xfrm>
            <a:off x="9918060" y="461681"/>
            <a:ext cx="1257111" cy="1006687"/>
          </a:xfrm>
          <a:prstGeom prst="rect">
            <a:avLst/>
          </a:prstGeom>
          <a:ln>
            <a:noFill/>
          </a:ln>
          <a:effectLst>
            <a:softEdge rad="112500"/>
          </a:effectLst>
        </p:spPr>
      </p:pic>
    </p:spTree>
    <p:extLst>
      <p:ext uri="{BB962C8B-B14F-4D97-AF65-F5344CB8AC3E}">
        <p14:creationId xmlns:p14="http://schemas.microsoft.com/office/powerpoint/2010/main" val="36054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84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2"/>
                                        </p:tgtEl>
                                      </p:cBhvr>
                                    </p:cmd>
                                  </p:childTnLst>
                                </p:cTn>
                              </p:par>
                            </p:childTnLst>
                          </p:cTn>
                        </p:par>
                      </p:childTnLst>
                    </p:cTn>
                  </p:par>
                </p:childTnLst>
              </p:cTn>
              <p:nextCondLst>
                <p:cond evt="onClick" delay="0">
                  <p:tgtEl>
                    <p:spTgt spid="12"/>
                  </p:tgtEl>
                </p:cond>
              </p:nextCondLst>
            </p:seq>
            <p:video>
              <p:cMediaNode vol="80000">
                <p:cTn id="17" fill="hold" display="0">
                  <p:stCondLst>
                    <p:cond delay="indefinite"/>
                  </p:stCondLst>
                </p:cTn>
                <p:tgtEl>
                  <p:spTgt spid="12"/>
                </p:tgtEl>
              </p:cMediaNode>
            </p:video>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63409541-F39A-AE1F-00A0-8E35D7C39A9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918" t="6253" r="6508"/>
          <a:stretch/>
        </p:blipFill>
        <p:spPr bwMode="auto">
          <a:xfrm>
            <a:off x="0" y="8137"/>
            <a:ext cx="12192000" cy="67960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D8444873-2E34-EB73-2379-6A940CA700A4}"/>
              </a:ext>
            </a:extLst>
          </p:cNvPr>
          <p:cNvGrpSpPr/>
          <p:nvPr/>
        </p:nvGrpSpPr>
        <p:grpSpPr>
          <a:xfrm>
            <a:off x="4226184" y="8137"/>
            <a:ext cx="3739631" cy="1011627"/>
            <a:chOff x="4226184" y="8137"/>
            <a:chExt cx="3739631" cy="1011627"/>
          </a:xfrm>
        </p:grpSpPr>
        <p:grpSp>
          <p:nvGrpSpPr>
            <p:cNvPr id="4" name="Group 3">
              <a:extLst>
                <a:ext uri="{FF2B5EF4-FFF2-40B4-BE49-F238E27FC236}">
                  <a16:creationId xmlns:a16="http://schemas.microsoft.com/office/drawing/2014/main" id="{1AE54FB7-FC0B-4B6E-B17E-7A6DB7D65A87}"/>
                </a:ext>
              </a:extLst>
            </p:cNvPr>
            <p:cNvGrpSpPr/>
            <p:nvPr/>
          </p:nvGrpSpPr>
          <p:grpSpPr>
            <a:xfrm>
              <a:off x="4226184" y="8137"/>
              <a:ext cx="3739631" cy="1011627"/>
              <a:chOff x="3806430" y="-24835"/>
              <a:chExt cx="4108984" cy="1963680"/>
            </a:xfrm>
          </p:grpSpPr>
          <p:pic>
            <p:nvPicPr>
              <p:cNvPr id="5" name="Picture 4">
                <a:extLst>
                  <a:ext uri="{FF2B5EF4-FFF2-40B4-BE49-F238E27FC236}">
                    <a16:creationId xmlns:a16="http://schemas.microsoft.com/office/drawing/2014/main" id="{483ED813-2559-E728-9EBD-76BFAF8C82EC}"/>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l="5540" t="37753" r="5899" b="36142"/>
              <a:stretch/>
            </p:blipFill>
            <p:spPr>
              <a:xfrm>
                <a:off x="3806430" y="376240"/>
                <a:ext cx="4108984" cy="15626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096D6084-E1B5-8694-CFA1-9D345B5D02D1}"/>
                  </a:ext>
                </a:extLst>
              </p:cNvPr>
              <p:cNvCxnSpPr/>
              <p:nvPr/>
            </p:nvCxnSpPr>
            <p:spPr>
              <a:xfrm>
                <a:off x="5062084" y="-24834"/>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A2A2190-8DD5-7C7A-4F18-92FF838A1210}"/>
                  </a:ext>
                </a:extLst>
              </p:cNvPr>
              <p:cNvCxnSpPr/>
              <p:nvPr/>
            </p:nvCxnSpPr>
            <p:spPr>
              <a:xfrm>
                <a:off x="6658274" y="-24835"/>
                <a:ext cx="0" cy="417689"/>
              </a:xfrm>
              <a:prstGeom prst="line">
                <a:avLst/>
              </a:prstGeom>
              <a:ln w="76200">
                <a:solidFill>
                  <a:schemeClr val="accent2">
                    <a:lumMod val="50000"/>
                  </a:schemeClr>
                </a:solidFill>
              </a:ln>
            </p:spPr>
            <p:style>
              <a:lnRef idx="1">
                <a:schemeClr val="dk1"/>
              </a:lnRef>
              <a:fillRef idx="0">
                <a:schemeClr val="dk1"/>
              </a:fillRef>
              <a:effectRef idx="0">
                <a:schemeClr val="dk1"/>
              </a:effectRef>
              <a:fontRef idx="minor">
                <a:schemeClr val="tx1"/>
              </a:fontRef>
            </p:style>
          </p:cxnSp>
        </p:grpSp>
        <p:sp>
          <p:nvSpPr>
            <p:cNvPr id="8" name="TextBox 7">
              <a:extLst>
                <a:ext uri="{FF2B5EF4-FFF2-40B4-BE49-F238E27FC236}">
                  <a16:creationId xmlns:a16="http://schemas.microsoft.com/office/drawing/2014/main" id="{4692CF62-6BB3-E10E-2360-714B12A29967}"/>
                </a:ext>
              </a:extLst>
            </p:cNvPr>
            <p:cNvSpPr txBox="1"/>
            <p:nvPr/>
          </p:nvSpPr>
          <p:spPr>
            <a:xfrm>
              <a:off x="5217461" y="223317"/>
              <a:ext cx="1642240" cy="769441"/>
            </a:xfrm>
            <a:prstGeom prst="rect">
              <a:avLst/>
            </a:prstGeom>
            <a:noFill/>
          </p:spPr>
          <p:txBody>
            <a:bodyPr wrap="square" rtlCol="0">
              <a:spAutoFit/>
            </a:bodyPr>
            <a:lstStyle/>
            <a:p>
              <a:r>
                <a:rPr lang="en-US" sz="4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Câu</a:t>
              </a:r>
              <a:r>
                <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4</a:t>
              </a:r>
            </a:p>
          </p:txBody>
        </p:sp>
      </p:grpSp>
      <p:sp>
        <p:nvSpPr>
          <p:cNvPr id="10" name="Rectangle: Rounded Corners 9">
            <a:hlinkClick r:id="rId7" action="ppaction://hlinksldjump"/>
            <a:extLst>
              <a:ext uri="{FF2B5EF4-FFF2-40B4-BE49-F238E27FC236}">
                <a16:creationId xmlns:a16="http://schemas.microsoft.com/office/drawing/2014/main" id="{EB27B25A-B662-A12E-98E7-326BB10C62B4}"/>
              </a:ext>
            </a:extLst>
          </p:cNvPr>
          <p:cNvSpPr/>
          <p:nvPr/>
        </p:nvSpPr>
        <p:spPr>
          <a:xfrm>
            <a:off x="10546616" y="6308726"/>
            <a:ext cx="1645384" cy="49541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Trở lại</a:t>
            </a:r>
          </a:p>
        </p:txBody>
      </p:sp>
      <p:sp>
        <p:nvSpPr>
          <p:cNvPr id="12" name="Oval 11">
            <a:extLst>
              <a:ext uri="{FF2B5EF4-FFF2-40B4-BE49-F238E27FC236}">
                <a16:creationId xmlns:a16="http://schemas.microsoft.com/office/drawing/2014/main" id="{8364CCD5-D895-5143-7C1E-3D1122200C2D}"/>
              </a:ext>
            </a:extLst>
          </p:cNvPr>
          <p:cNvSpPr/>
          <p:nvPr/>
        </p:nvSpPr>
        <p:spPr>
          <a:xfrm>
            <a:off x="1798103" y="2297240"/>
            <a:ext cx="568960" cy="55877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F3C5209-0999-77EC-37FA-53344C454C82}"/>
              </a:ext>
            </a:extLst>
          </p:cNvPr>
          <p:cNvSpPr txBox="1"/>
          <p:nvPr/>
        </p:nvSpPr>
        <p:spPr>
          <a:xfrm>
            <a:off x="1895215" y="1438197"/>
            <a:ext cx="8910320" cy="2677656"/>
          </a:xfrm>
          <a:prstGeom prst="rect">
            <a:avLst/>
          </a:prstGeom>
          <a:noFill/>
        </p:spPr>
        <p:txBody>
          <a:bodyPr wrap="square">
            <a:spAutoFit/>
          </a:bodyPr>
          <a:lstStyle/>
          <a:p>
            <a:pPr algn="just"/>
            <a:r>
              <a:rPr lang="vi-VN" sz="2800" b="1" i="0">
                <a:solidFill>
                  <a:srgbClr val="000000"/>
                </a:solidFill>
                <a:effectLst/>
                <a:latin typeface="Cambria" panose="02040503050406030204" pitchFamily="18" charset="0"/>
                <a:ea typeface="Cambria" panose="02040503050406030204" pitchFamily="18" charset="0"/>
              </a:rPr>
              <a:t>Câu </a:t>
            </a:r>
            <a:r>
              <a:rPr lang="en-US" sz="2800" b="1" i="0">
                <a:solidFill>
                  <a:srgbClr val="000000"/>
                </a:solidFill>
                <a:effectLst/>
                <a:latin typeface="Cambria" panose="02040503050406030204" pitchFamily="18" charset="0"/>
                <a:ea typeface="Cambria" panose="02040503050406030204" pitchFamily="18" charset="0"/>
              </a:rPr>
              <a:t>4</a:t>
            </a:r>
            <a:r>
              <a:rPr lang="vi-VN" sz="2800" b="1" i="0">
                <a:solidFill>
                  <a:srgbClr val="000000"/>
                </a:solidFill>
                <a:effectLst/>
                <a:latin typeface="Cambria" panose="02040503050406030204" pitchFamily="18" charset="0"/>
                <a:ea typeface="Cambria" panose="02040503050406030204" pitchFamily="18" charset="0"/>
              </a:rPr>
              <a:t>.</a:t>
            </a:r>
            <a:r>
              <a:rPr lang="vi-VN" sz="2800" b="0" i="0">
                <a:solidFill>
                  <a:srgbClr val="000000"/>
                </a:solidFill>
                <a:effectLst/>
                <a:latin typeface="Cambria" panose="02040503050406030204" pitchFamily="18" charset="0"/>
                <a:ea typeface="Cambria" panose="02040503050406030204" pitchFamily="18" charset="0"/>
              </a:rPr>
              <a:t> Mỗi sinh vật trong quá trình sống đều trải qua các giai đoạn sinh trưởng và phát triển khác nhau gọi là</a:t>
            </a:r>
          </a:p>
          <a:p>
            <a:pPr algn="just"/>
            <a:r>
              <a:rPr lang="vi-VN" sz="2800" b="1" i="0">
                <a:solidFill>
                  <a:srgbClr val="000000"/>
                </a:solidFill>
                <a:effectLst/>
                <a:latin typeface="Cambria" panose="02040503050406030204" pitchFamily="18" charset="0"/>
                <a:ea typeface="Cambria" panose="02040503050406030204" pitchFamily="18" charset="0"/>
              </a:rPr>
              <a:t>A.</a:t>
            </a:r>
            <a:r>
              <a:rPr lang="vi-VN" sz="2800" b="0" i="0">
                <a:solidFill>
                  <a:srgbClr val="000000"/>
                </a:solidFill>
                <a:effectLst/>
                <a:latin typeface="Cambria" panose="02040503050406030204" pitchFamily="18" charset="0"/>
                <a:ea typeface="Cambria" panose="02040503050406030204" pitchFamily="18" charset="0"/>
              </a:rPr>
              <a:t> vòng đời.</a:t>
            </a:r>
          </a:p>
          <a:p>
            <a:pPr algn="just"/>
            <a:r>
              <a:rPr lang="vi-VN" sz="2800" b="1" i="0">
                <a:solidFill>
                  <a:srgbClr val="000000"/>
                </a:solidFill>
                <a:effectLst/>
                <a:latin typeface="Cambria" panose="02040503050406030204" pitchFamily="18" charset="0"/>
                <a:ea typeface="Cambria" panose="02040503050406030204" pitchFamily="18" charset="0"/>
              </a:rPr>
              <a:t>B.</a:t>
            </a:r>
            <a:r>
              <a:rPr lang="vi-VN" sz="2800" b="0" i="0">
                <a:solidFill>
                  <a:srgbClr val="000000"/>
                </a:solidFill>
                <a:effectLst/>
                <a:latin typeface="Cambria" panose="02040503050406030204" pitchFamily="18" charset="0"/>
                <a:ea typeface="Cambria" panose="02040503050406030204" pitchFamily="18" charset="0"/>
              </a:rPr>
              <a:t> quá trình sinh trưởng.</a:t>
            </a:r>
          </a:p>
          <a:p>
            <a:pPr algn="just"/>
            <a:r>
              <a:rPr lang="vi-VN" sz="2800" b="1" i="0">
                <a:solidFill>
                  <a:srgbClr val="000000"/>
                </a:solidFill>
                <a:effectLst/>
                <a:latin typeface="Cambria" panose="02040503050406030204" pitchFamily="18" charset="0"/>
                <a:ea typeface="Cambria" panose="02040503050406030204" pitchFamily="18" charset="0"/>
              </a:rPr>
              <a:t>C.</a:t>
            </a:r>
            <a:r>
              <a:rPr lang="vi-VN" sz="2800" b="0" i="0">
                <a:solidFill>
                  <a:srgbClr val="000000"/>
                </a:solidFill>
                <a:effectLst/>
                <a:latin typeface="Cambria" panose="02040503050406030204" pitchFamily="18" charset="0"/>
                <a:ea typeface="Cambria" panose="02040503050406030204" pitchFamily="18" charset="0"/>
              </a:rPr>
              <a:t> quá trình phát triển.</a:t>
            </a:r>
          </a:p>
          <a:p>
            <a:pPr algn="just"/>
            <a:r>
              <a:rPr lang="vi-VN" sz="2800" b="1" i="0">
                <a:solidFill>
                  <a:srgbClr val="000000"/>
                </a:solidFill>
                <a:effectLst/>
                <a:latin typeface="Cambria" panose="02040503050406030204" pitchFamily="18" charset="0"/>
                <a:ea typeface="Cambria" panose="02040503050406030204" pitchFamily="18" charset="0"/>
              </a:rPr>
              <a:t>D.</a:t>
            </a:r>
            <a:r>
              <a:rPr lang="vi-VN" sz="2800" b="0" i="0">
                <a:solidFill>
                  <a:srgbClr val="000000"/>
                </a:solidFill>
                <a:effectLst/>
                <a:latin typeface="Cambria" panose="02040503050406030204" pitchFamily="18" charset="0"/>
                <a:ea typeface="Cambria" panose="02040503050406030204" pitchFamily="18" charset="0"/>
              </a:rPr>
              <a:t> quá trình biến thái.</a:t>
            </a:r>
          </a:p>
        </p:txBody>
      </p:sp>
      <p:pic>
        <p:nvPicPr>
          <p:cNvPr id="2" name="Đồng hồ đếm ngược 10 giây">
            <a:hlinkClick r:id="" action="ppaction://media"/>
            <a:extLst>
              <a:ext uri="{FF2B5EF4-FFF2-40B4-BE49-F238E27FC236}">
                <a16:creationId xmlns:a16="http://schemas.microsoft.com/office/drawing/2014/main" id="{9958D2FA-057E-1943-F57C-AC7645A131B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8"/>
          <a:srcRect l="20176" t="11280" r="24269" b="9629"/>
          <a:stretch/>
        </p:blipFill>
        <p:spPr>
          <a:xfrm>
            <a:off x="9918060" y="461681"/>
            <a:ext cx="1257111" cy="1006687"/>
          </a:xfrm>
          <a:prstGeom prst="rect">
            <a:avLst/>
          </a:prstGeom>
          <a:ln>
            <a:noFill/>
          </a:ln>
          <a:effectLst>
            <a:softEdge rad="112500"/>
          </a:effectLst>
        </p:spPr>
      </p:pic>
    </p:spTree>
    <p:extLst>
      <p:ext uri="{BB962C8B-B14F-4D97-AF65-F5344CB8AC3E}">
        <p14:creationId xmlns:p14="http://schemas.microsoft.com/office/powerpoint/2010/main" val="68201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2"/>
                </p:tgtEl>
              </p:cMediaNode>
            </p:video>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335</Words>
  <Application>Microsoft Office PowerPoint</Application>
  <PresentationFormat>Widescreen</PresentationFormat>
  <Paragraphs>28</Paragraphs>
  <Slides>6</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GV Hồ Thị Kim Nga</dc:creator>
  <cp:lastModifiedBy>nguyenloccuc@gmail.com</cp:lastModifiedBy>
  <cp:revision>16</cp:revision>
  <dcterms:created xsi:type="dcterms:W3CDTF">2022-09-01T09:42:52Z</dcterms:created>
  <dcterms:modified xsi:type="dcterms:W3CDTF">2025-02-11T01:08:36Z</dcterms:modified>
</cp:coreProperties>
</file>